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tve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09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40" y="294662"/>
            <a:ext cx="4682126" cy="10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5013176"/>
            <a:ext cx="2962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64" y="1754724"/>
            <a:ext cx="3383661" cy="43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3639" y="227687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ЗАЙМЫ 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И ПОРУЧИТЕЛЬСТВА 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Фонда содействия предпринимательству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1" y="1534005"/>
            <a:ext cx="3815325" cy="40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92" y="5477955"/>
            <a:ext cx="2482308" cy="137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avatars.mds.yandex.net/get-zen_doc/167204/pub_5cd550a7dc906400b27fef8e_5cd5524992b85b00b3bbc432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80" y="1556792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6" y="5608851"/>
            <a:ext cx="3806190" cy="12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6" y="0"/>
            <a:ext cx="814992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КАК ПОЛУЧИТЬ ФИНАНСОВУЮ ПОДДЕРЖКУ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ФОНДА субъектам МСП 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самозанятым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xn--90aifddrld7a.xn--p1ai/upload/medialibrary/d77/inx960x640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12812" cy="25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90664"/>
            <a:ext cx="39020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60" y="21930"/>
            <a:ext cx="600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5" y="3424710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Займы Фонда субъекты МСП могут направить: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на покупку ТМЦ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   приобретение и ремонт нежилых помещений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приобретение оборудования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погашение кредитов на развитие бизнеса, взятых в коммерческих банках.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26" y="188640"/>
            <a:ext cx="3520431" cy="64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6944" y="260648"/>
            <a:ext cx="254108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СУБЪЕКТАМ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МСП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916832"/>
            <a:ext cx="3672408" cy="1800201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Если не хватает своего залога для получения кредита в банке </a:t>
            </a:r>
            <a:r>
              <a:rPr lang="ru-RU" sz="2000" dirty="0" err="1" smtClean="0"/>
              <a:t>самозанятые</a:t>
            </a:r>
            <a:r>
              <a:rPr lang="ru-RU" sz="2000" dirty="0" smtClean="0"/>
              <a:t> Тверской области также могут взять поручительство Фонда содействия. 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37219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9352"/>
            <a:ext cx="2325638" cy="169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6020" y="476672"/>
            <a:ext cx="23398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МСП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10783" y="4077072"/>
            <a:ext cx="3672408" cy="18002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 smtClean="0"/>
              <a:t>Условия поручительства Фонда  </a:t>
            </a:r>
            <a:r>
              <a:rPr lang="ru-RU" sz="1800" dirty="0" err="1" smtClean="0"/>
              <a:t>самозанятым</a:t>
            </a:r>
            <a:r>
              <a:rPr lang="ru-RU" sz="1800" dirty="0" smtClean="0"/>
              <a:t> – поручительство в сумме до 500 000 рублей, но не более 50% от суммы кредита, сроком до 36 месяцев, кредит банка исключительно на предпринимательские цели.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486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Займы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самозанятым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Тверской области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sz="2200" dirty="0" err="1" smtClean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Самозанятые</a:t>
            </a:r>
            <a:r>
              <a:rPr lang="ru-RU" sz="2200" dirty="0" smtClean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граждане – физические лица, не являющиеся индивидуальными предпринимателями, применяющие специальный налоговый режим «Налог на профессиональный доход</a:t>
            </a:r>
            <a:r>
              <a:rPr lang="ru-RU" sz="2200" dirty="0" smtClean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», </a:t>
            </a:r>
            <a:r>
              <a:rPr lang="ru-RU" sz="2200" dirty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местом постановки на налоговый учет в качестве налогоплательщика налога на профессиональный доход и ведения деятельности которых является территория Тверской области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200" dirty="0"/>
          </a:p>
          <a:p>
            <a:endParaRPr lang="ru-RU" dirty="0" smtClean="0"/>
          </a:p>
          <a:p>
            <a:pPr marL="82296" indent="0">
              <a:buNone/>
            </a:pPr>
            <a:r>
              <a:rPr lang="ru-RU" sz="1700" dirty="0" smtClean="0"/>
              <a:t>Займы:</a:t>
            </a:r>
          </a:p>
          <a:p>
            <a:r>
              <a:rPr lang="ru-RU" sz="1700" dirty="0" smtClean="0"/>
              <a:t>От 100 тысяч до 500 000 рублей </a:t>
            </a:r>
          </a:p>
          <a:p>
            <a:r>
              <a:rPr lang="ru-RU" sz="1700" dirty="0" smtClean="0"/>
              <a:t>Под поручительство и/или залог</a:t>
            </a:r>
          </a:p>
          <a:p>
            <a:r>
              <a:rPr lang="ru-RU" sz="1700" dirty="0" smtClean="0"/>
              <a:t>Ставка от 2,125% до 6,375% годовых</a:t>
            </a:r>
          </a:p>
          <a:p>
            <a:r>
              <a:rPr lang="ru-RU" sz="1700" dirty="0" smtClean="0"/>
              <a:t>На предпринимательские цели</a:t>
            </a:r>
            <a:endParaRPr lang="ru-RU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1323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Контакты Фонда содействия предпринимательству: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7498080" cy="4800600"/>
          </a:xfrm>
        </p:spPr>
        <p:txBody>
          <a:bodyPr/>
          <a:lstStyle/>
          <a:p>
            <a:r>
              <a:rPr lang="ru-RU" dirty="0" smtClean="0"/>
              <a:t>Адрес – центр «</a:t>
            </a:r>
            <a:r>
              <a:rPr lang="ru-RU" dirty="0" err="1" smtClean="0"/>
              <a:t>Мойбизнес</a:t>
            </a:r>
            <a:r>
              <a:rPr lang="ru-RU" dirty="0" smtClean="0"/>
              <a:t>» г.</a:t>
            </a:r>
            <a:r>
              <a:rPr lang="en-GB" dirty="0" smtClean="0"/>
              <a:t> </a:t>
            </a:r>
            <a:r>
              <a:rPr lang="ru-RU" dirty="0" smtClean="0"/>
              <a:t>Тверь,  проспект Победы, д.14</a:t>
            </a:r>
          </a:p>
          <a:p>
            <a:r>
              <a:rPr lang="ru-RU" dirty="0" smtClean="0"/>
              <a:t>Телефон: (4822) 787858</a:t>
            </a:r>
          </a:p>
          <a:p>
            <a:r>
              <a:rPr lang="ru-RU" dirty="0" smtClean="0"/>
              <a:t>Сайт: </a:t>
            </a:r>
            <a:r>
              <a:rPr lang="en-GB" dirty="0" smtClean="0">
                <a:hlinkClick r:id="rId2"/>
              </a:rPr>
              <a:t>www.fondtver.ru</a:t>
            </a:r>
            <a:endParaRPr lang="en-GB" dirty="0" smtClean="0"/>
          </a:p>
          <a:p>
            <a:r>
              <a:rPr lang="ru-RU" dirty="0" err="1" smtClean="0"/>
              <a:t>Эл.почта</a:t>
            </a:r>
            <a:r>
              <a:rPr lang="ru-RU" dirty="0" smtClean="0"/>
              <a:t>: </a:t>
            </a:r>
            <a:r>
              <a:rPr lang="en-GB" dirty="0" err="1" smtClean="0"/>
              <a:t>fsk</a:t>
            </a:r>
            <a:r>
              <a:rPr lang="en-US" dirty="0" smtClean="0"/>
              <a:t>@</a:t>
            </a:r>
            <a:r>
              <a:rPr lang="en-GB" dirty="0" smtClean="0"/>
              <a:t>fondtver.ru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65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</TotalTime>
  <Words>205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Презентация PowerPoint</vt:lpstr>
      <vt:lpstr>Презентация PowerPoint</vt:lpstr>
      <vt:lpstr>Презентация PowerPoint</vt:lpstr>
      <vt:lpstr>Если не хватает своего залога для получения кредита в банке самозанятые Тверской области также могут взять поручительство Фонда содействия. </vt:lpstr>
      <vt:lpstr>Займы самозанятым  Тверской области</vt:lpstr>
      <vt:lpstr>Контакты Фонда содействия предпринимательству: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Элеонора</dc:creator>
  <cp:lastModifiedBy>Элеонора</cp:lastModifiedBy>
  <cp:revision>21</cp:revision>
  <dcterms:created xsi:type="dcterms:W3CDTF">2021-03-03T13:59:49Z</dcterms:created>
  <dcterms:modified xsi:type="dcterms:W3CDTF">2021-03-16T07:46:26Z</dcterms:modified>
</cp:coreProperties>
</file>