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83" autoAdjust="0"/>
  </p:normalViewPr>
  <p:slideViewPr>
    <p:cSldViewPr>
      <p:cViewPr varScale="1">
        <p:scale>
          <a:sx n="54" d="100"/>
          <a:sy n="54" d="100"/>
        </p:scale>
        <p:origin x="-2008" y="-6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0E52-AEE0-4F5F-896F-D3948A422787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5203-E452-4E3E-B478-FABB85061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45127-3884-4F1F-A647-8C4B76ED0FF1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A11B9-D57D-4371-A157-E318E1F20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5B9C6-FBA4-4765-BAFA-BAA297372BB5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51F99-1C96-46F6-9A1B-5A30785D01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8EE1E-08E3-4E88-A10B-10C07723119C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B5F5E-0553-48DD-9AF3-5DBF11BFD6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096BA-7074-4DC4-B477-4AE8D15F823A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CFE74-29BF-4B75-86BF-AA11CC9A2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66171-A1DE-41CB-801C-7E2B4E7579D3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276FD-2F20-457F-A22B-092AB6F67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8D395-BEF7-485B-A867-52886971ECCE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A18AC-5615-4B4A-83E8-5CAED5A7FC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3221B-7D3D-43EA-8DB7-82FE07EFF4A1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EC45C-7809-4EBF-83B1-C3BCEF0A9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24F2D-4009-4FC7-97B3-14B8787BA93A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DAC3F-259B-45AD-BAAF-76AA597CD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C9085-F47F-447B-A0AB-02B6D3903F02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A789D-7212-4C3C-851B-69E6A92D5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29923-90D6-48C1-9E57-11D3C528F059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51F44-0501-443B-ADB5-4A2B7AF1D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254F4-C11F-467D-9456-08996863C28E}" type="datetimeFigureOut">
              <a:rPr lang="ru-RU"/>
              <a:pPr>
                <a:defRPr/>
              </a:pPr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FE0943-BC06-473D-9EE4-705799861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6700" y="107950"/>
            <a:ext cx="2654300" cy="647700"/>
          </a:xfrm>
        </p:spPr>
        <p:txBody>
          <a:bodyPr>
            <a:normAutofit/>
          </a:bodyPr>
          <a:lstStyle/>
          <a:p>
            <a:r>
              <a:rPr lang="ru-RU" sz="1100" smtClean="0"/>
              <a:t>Приложение к постановлению</a:t>
            </a:r>
            <a:br>
              <a:rPr lang="ru-RU" sz="1100" smtClean="0"/>
            </a:br>
            <a:r>
              <a:rPr lang="ru-RU" sz="1100" smtClean="0"/>
              <a:t>Администрации города Ржева</a:t>
            </a:r>
            <a:br>
              <a:rPr lang="ru-RU" sz="1100" smtClean="0"/>
            </a:br>
            <a:r>
              <a:rPr lang="ru-RU" sz="1100" smtClean="0">
                <a:latin typeface="Arial" charset="0"/>
              </a:rPr>
              <a:t>                 26.04.2021</a:t>
            </a:r>
            <a:r>
              <a:rPr lang="ru-RU" sz="1100" smtClean="0"/>
              <a:t>  №</a:t>
            </a:r>
            <a:r>
              <a:rPr lang="ru-RU" sz="1100" smtClean="0">
                <a:latin typeface="Arial" charset="0"/>
              </a:rPr>
              <a:t> 381</a:t>
            </a:r>
            <a:endParaRPr lang="ru-RU" sz="1100" smtClean="0"/>
          </a:p>
        </p:txBody>
      </p:sp>
      <p:pic>
        <p:nvPicPr>
          <p:cNvPr id="13314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0713" y="755650"/>
            <a:ext cx="5799137" cy="8208963"/>
          </a:xfrm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3087688" y="827088"/>
            <a:ext cx="3327400" cy="554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000">
                <a:latin typeface="Calibri" pitchFamily="34" charset="0"/>
              </a:rPr>
              <a:t>Схема газификации</a:t>
            </a:r>
          </a:p>
          <a:p>
            <a:pPr algn="ctr"/>
            <a:r>
              <a:rPr lang="ru-RU" sz="1000">
                <a:latin typeface="Calibri" pitchFamily="34" charset="0"/>
              </a:rPr>
              <a:t>перспективной застройки по адресу</a:t>
            </a:r>
          </a:p>
          <a:p>
            <a:pPr algn="ctr"/>
            <a:r>
              <a:rPr lang="ru-RU" sz="1000">
                <a:latin typeface="Calibri" pitchFamily="34" charset="0"/>
              </a:rPr>
              <a:t>Тверская обл., Ржевский р-он, с/п Хорошево, д. Ковалёво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Calibri</vt:lpstr>
      <vt:lpstr>Arial</vt:lpstr>
      <vt:lpstr>Тема Office</vt:lpstr>
      <vt:lpstr>Приложение к постановлению Администрации города Ржева                  26.04.2021  № 381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к постановлению Администрации города Ржева ___________________  №___________</dc:title>
  <dc:creator>1</dc:creator>
  <cp:lastModifiedBy>mahinistka</cp:lastModifiedBy>
  <cp:revision>3</cp:revision>
  <dcterms:created xsi:type="dcterms:W3CDTF">2021-04-13T11:41:44Z</dcterms:created>
  <dcterms:modified xsi:type="dcterms:W3CDTF">2021-04-28T10:08:15Z</dcterms:modified>
</cp:coreProperties>
</file>