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257" r:id="rId5"/>
    <p:sldId id="286" r:id="rId6"/>
    <p:sldId id="258" r:id="rId7"/>
    <p:sldId id="289" r:id="rId8"/>
    <p:sldId id="287" r:id="rId9"/>
    <p:sldId id="291" r:id="rId10"/>
    <p:sldId id="292" r:id="rId11"/>
    <p:sldId id="293" r:id="rId12"/>
    <p:sldId id="294" r:id="rId13"/>
    <p:sldId id="288" r:id="rId14"/>
    <p:sldId id="295" r:id="rId15"/>
    <p:sldId id="297" r:id="rId16"/>
    <p:sldId id="298" r:id="rId17"/>
    <p:sldId id="299" r:id="rId18"/>
    <p:sldId id="300" r:id="rId19"/>
  </p:sldIdLst>
  <p:sldSz cx="12188825" cy="6858000"/>
  <p:notesSz cx="6797675" cy="9926638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4F0858A-640B-49E8-934B-2FDE106FDB1B}">
          <p14:sldIdLst>
            <p14:sldId id="257"/>
            <p14:sldId id="286"/>
            <p14:sldId id="258"/>
            <p14:sldId id="289"/>
            <p14:sldId id="287"/>
            <p14:sldId id="291"/>
            <p14:sldId id="292"/>
            <p14:sldId id="293"/>
            <p14:sldId id="294"/>
            <p14:sldId id="288"/>
            <p14:sldId id="295"/>
            <p14:sldId id="297"/>
            <p14:sldId id="298"/>
            <p14:sldId id="299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203" userDrawn="1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436" userDrawn="1">
          <p15:clr>
            <a:srgbClr val="A4A3A4"/>
          </p15:clr>
        </p15:guide>
        <p15:guide id="5" orient="horz" pos="2115" userDrawn="1">
          <p15:clr>
            <a:srgbClr val="A4A3A4"/>
          </p15:clr>
        </p15:guide>
        <p15:guide id="6" orient="horz" pos="3430" userDrawn="1">
          <p15:clr>
            <a:srgbClr val="A4A3A4"/>
          </p15:clr>
        </p15:guide>
        <p15:guide id="7" orient="horz" pos="1434" userDrawn="1">
          <p15:clr>
            <a:srgbClr val="A4A3A4"/>
          </p15:clr>
        </p15:guide>
        <p15:guide id="8" pos="4792" userDrawn="1">
          <p15:clr>
            <a:srgbClr val="A4A3A4"/>
          </p15:clr>
        </p15:guide>
        <p15:guide id="9" pos="482" userDrawn="1">
          <p15:clr>
            <a:srgbClr val="A4A3A4"/>
          </p15:clr>
        </p15:guide>
        <p15:guide id="10" pos="7007">
          <p15:clr>
            <a:srgbClr val="A4A3A4"/>
          </p15:clr>
        </p15:guide>
        <p15:guide id="11" pos="6143">
          <p15:clr>
            <a:srgbClr val="A4A3A4"/>
          </p15:clr>
        </p15:guide>
        <p15:guide id="12" pos="3263">
          <p15:clr>
            <a:srgbClr val="A4A3A4"/>
          </p15:clr>
        </p15:guide>
        <p15:guide id="13" pos="7391">
          <p15:clr>
            <a:srgbClr val="A4A3A4"/>
          </p15:clr>
        </p15:guide>
        <p15:guide id="14" pos="3695">
          <p15:clr>
            <a:srgbClr val="A4A3A4"/>
          </p15:clr>
        </p15:guide>
        <p15:guide id="15" pos="2932" userDrawn="1">
          <p15:clr>
            <a:srgbClr val="A4A3A4"/>
          </p15:clr>
        </p15:guide>
        <p15:guide id="16" orient="horz" pos="10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rk" initials="W" lastIdx="1" clrIdx="0">
    <p:extLst>
      <p:ext uri="{19B8F6BF-5375-455C-9EA6-DF929625EA0E}">
        <p15:presenceInfo xmlns:p15="http://schemas.microsoft.com/office/powerpoint/2012/main" userId="Wor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A29"/>
    <a:srgbClr val="EDE7E1"/>
    <a:srgbClr val="C39367"/>
    <a:srgbClr val="F2E8DE"/>
    <a:srgbClr val="E04E39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86470" autoAdjust="0"/>
  </p:normalViewPr>
  <p:slideViewPr>
    <p:cSldViewPr showGuides="1">
      <p:cViewPr varScale="1">
        <p:scale>
          <a:sx n="88" d="100"/>
          <a:sy n="88" d="100"/>
        </p:scale>
        <p:origin x="461" y="62"/>
      </p:cViewPr>
      <p:guideLst>
        <p:guide orient="horz" pos="2160"/>
        <p:guide orient="horz" pos="3203"/>
        <p:guide orient="horz" pos="3792"/>
        <p:guide orient="horz" pos="436"/>
        <p:guide orient="horz" pos="2115"/>
        <p:guide orient="horz" pos="3430"/>
        <p:guide orient="horz" pos="1434"/>
        <p:guide pos="4792"/>
        <p:guide pos="482"/>
        <p:guide pos="7007"/>
        <p:guide pos="6143"/>
        <p:guide pos="3263"/>
        <p:guide pos="7391"/>
        <p:guide pos="3695"/>
        <p:guide pos="2932"/>
        <p:guide orient="horz" pos="10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7" d="100"/>
          <a:sy n="87" d="100"/>
        </p:scale>
        <p:origin x="301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359215F-A780-46AA-9ECE-5E3415E21A0F}" type="datetime1">
              <a:rPr lang="ru-RU" smtClean="0"/>
              <a:t>01.09.2020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4CBEF8-5CDE-472B-839B-B8BB0C88100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2B5AE9-EF18-4BD2-BEA8-A187E00F080A}" type="datetime1">
              <a:rPr lang="ru-RU" noProof="0" smtClean="0"/>
              <a:t>01.09.2020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B98AFB-CB0D-4DFE-87B9-B4B0D0DE73C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B98AFB-CB0D-4DFE-87B9-B4B0D0DE73CD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4014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74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022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2514601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1397000"/>
          </a:xfrm>
        </p:spPr>
        <p:txBody>
          <a:bodyPr rtlCol="0"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65213" y="6432551"/>
            <a:ext cx="5653087" cy="273049"/>
          </a:xfrm>
        </p:spPr>
        <p:txBody>
          <a:bodyPr rtlCol="0"/>
          <a:lstStyle>
            <a:lvl1pPr>
              <a:defRPr>
                <a:effectLst/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>
          <a:xfrm>
            <a:off x="6932612" y="6432551"/>
            <a:ext cx="1371600" cy="273049"/>
          </a:xfrm>
        </p:spPr>
        <p:txBody>
          <a:bodyPr rtlCol="0"/>
          <a:lstStyle/>
          <a:p>
            <a:pPr rtl="0"/>
            <a:fld id="{C3F28CFA-1F4F-49FC-A194-A02DE2BBEB31}" type="datetime1">
              <a:rPr lang="ru-RU" noProof="0" smtClean="0"/>
              <a:t>01.09.2020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32812" y="6432551"/>
            <a:ext cx="1219201" cy="273049"/>
          </a:xfrm>
        </p:spPr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023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B4A544-D0C4-45DC-A0D8-D610886771A3}" type="datetime1">
              <a:rPr lang="ru-RU" noProof="0" smtClean="0"/>
              <a:t>01.09.2020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414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880653-C5DC-4AB4-BB4B-BBA182DFA49B}" type="datetime1">
              <a:rPr lang="ru-RU" noProof="0" smtClean="0"/>
              <a:t>01.09.2020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354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3DB544-3ABF-4C3C-9834-89D2505D2F95}" type="datetime1">
              <a:rPr lang="ru-RU" noProof="0" smtClean="0"/>
              <a:t>01.09.2020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06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</p:spPr>
        <p:txBody>
          <a:bodyPr rtlCol="0" anchor="b">
            <a:normAutofit/>
          </a:bodyPr>
          <a:lstStyle>
            <a:lvl1pPr algn="l">
              <a:defRPr sz="5400" b="1" cap="none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886979-C828-42D4-82EF-CACA504FF063}" type="datetime1">
              <a:rPr lang="ru-RU" noProof="0" smtClean="0"/>
              <a:t>01.09.2020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256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251960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64598" y="1828800"/>
            <a:ext cx="4251960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A6B4E9-B51E-4818-B60A-E1761D5B5A50}" type="datetime1">
              <a:rPr lang="ru-RU" noProof="0" smtClean="0"/>
              <a:t>01.09.2020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405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8686802" cy="10668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3" y="1828799"/>
            <a:ext cx="4251960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5213" y="2590800"/>
            <a:ext cx="4251960" cy="3429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00053" y="1828799"/>
            <a:ext cx="4251960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00053" y="2590800"/>
            <a:ext cx="4251960" cy="3429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F318B6-E8E0-4168-8D5C-123542E2155B}" type="datetime1">
              <a:rPr lang="ru-RU" noProof="0" smtClean="0"/>
              <a:t>01.09.2020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0154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415BC7-69F3-46B8-ADA5-7DF3AACDD8B0}" type="datetime1">
              <a:rPr lang="ru-RU" noProof="0" smtClean="0"/>
              <a:t>01.09.2020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7030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" name="Дата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58318A-8E0B-4A88-9269-7A86C5BD0E58}" type="datetime1">
              <a:rPr lang="ru-RU" noProof="0" smtClean="0"/>
              <a:t>01.09.2020</a:t>
            </a:fld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8826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rtlCol="0" anchor="b">
            <a:normAutofit/>
          </a:bodyPr>
          <a:lstStyle>
            <a:lvl1pPr algn="l">
              <a:defRPr sz="3600" b="1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5813" y="533400"/>
            <a:ext cx="586740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E344C9-0B6B-4F52-B63C-096C733A73E1}" type="datetime1">
              <a:rPr lang="ru-RU" noProof="0" smtClean="0"/>
              <a:t>01.09.2020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00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rtlCol="0" anchor="b">
            <a:noAutofit/>
          </a:bodyPr>
          <a:lstStyle>
            <a:lvl1pPr algn="l">
              <a:defRPr sz="3600" b="1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865812" y="533400"/>
            <a:ext cx="5780173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728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65212" y="5334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8686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65213" y="6155267"/>
            <a:ext cx="565308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2"/>
          </p:nvPr>
        </p:nvSpPr>
        <p:spPr>
          <a:xfrm>
            <a:off x="6932612" y="6155267"/>
            <a:ext cx="13716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3EC021FF-AB57-4586-84F8-E7B58F4C688D}" type="datetime1">
              <a:rPr lang="ru-RU" noProof="0" smtClean="0"/>
              <a:t>01.09.2020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AEAE4A8-A6E5-453E-B946-FB774B73F48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2767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01824" y="980728"/>
            <a:ext cx="10585176" cy="2952328"/>
          </a:xfrm>
        </p:spPr>
        <p:txBody>
          <a:bodyPr rtlCol="0">
            <a:normAutofit/>
          </a:bodyPr>
          <a:lstStyle/>
          <a:p>
            <a:pPr algn="ctr"/>
            <a:r>
              <a:rPr lang="ru-RU" sz="4400" dirty="0">
                <a:solidFill>
                  <a:srgbClr val="623B2A"/>
                </a:solidFill>
                <a:latin typeface="Circe Bold" panose="020B0602020203020203" pitchFamily="34" charset="-52"/>
              </a:rPr>
              <a:t>МЕРЫ ПОДДЕРЖКИ МАЛОГО И СРЕДНЕГО </a:t>
            </a:r>
            <a:r>
              <a:rPr lang="ru-RU" sz="4400" cap="all" dirty="0">
                <a:solidFill>
                  <a:srgbClr val="623B2A"/>
                </a:solidFill>
                <a:latin typeface="Circe Bold" panose="020B0602020203020203" pitchFamily="34" charset="-52"/>
              </a:rPr>
              <a:t>предпринимательства</a:t>
            </a:r>
            <a:r>
              <a:rPr lang="ru-RU" sz="4400" dirty="0">
                <a:solidFill>
                  <a:srgbClr val="623B2A"/>
                </a:solidFill>
                <a:latin typeface="Circe Bold" panose="020B0602020203020203" pitchFamily="34" charset="-52"/>
              </a:rPr>
              <a:t/>
            </a:r>
            <a:br>
              <a:rPr lang="ru-RU" sz="4400" dirty="0">
                <a:solidFill>
                  <a:srgbClr val="623B2A"/>
                </a:solidFill>
                <a:latin typeface="Circe Bold" panose="020B0602020203020203" pitchFamily="34" charset="-52"/>
              </a:rPr>
            </a:br>
            <a:r>
              <a:rPr lang="ru-RU" sz="4400" cap="all" dirty="0">
                <a:solidFill>
                  <a:srgbClr val="623B2A"/>
                </a:solidFill>
                <a:latin typeface="Circe Bold" panose="020B0602020203020203" pitchFamily="34" charset="-52"/>
              </a:rPr>
              <a:t>в Тверской области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3385B8-E2F5-45F7-B22D-FD5EDF5227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44" y="5229200"/>
            <a:ext cx="2305535" cy="106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2">
            <a:extLst>
              <a:ext uri="{FF2B5EF4-FFF2-40B4-BE49-F238E27FC236}">
                <a16:creationId xmlns:a16="http://schemas.microsoft.com/office/drawing/2014/main" id="{48C44F8D-B796-4E60-8A9C-F288B3CBCBBE}"/>
              </a:ext>
            </a:extLst>
          </p:cNvPr>
          <p:cNvSpPr>
            <a:spLocks noChangeAspect="1"/>
          </p:cNvSpPr>
          <p:nvPr/>
        </p:nvSpPr>
        <p:spPr>
          <a:xfrm>
            <a:off x="-3299" y="548680"/>
            <a:ext cx="4136351" cy="2053915"/>
          </a:xfrm>
          <a:custGeom>
            <a:avLst/>
            <a:gdLst>
              <a:gd name="connsiteX0" fmla="*/ 0 w 4025271"/>
              <a:gd name="connsiteY0" fmla="*/ 0 h 6858000"/>
              <a:gd name="connsiteX1" fmla="*/ 4025271 w 4025271"/>
              <a:gd name="connsiteY1" fmla="*/ 0 h 6858000"/>
              <a:gd name="connsiteX2" fmla="*/ 4025271 w 4025271"/>
              <a:gd name="connsiteY2" fmla="*/ 6858000 h 6858000"/>
              <a:gd name="connsiteX3" fmla="*/ 0 w 4025271"/>
              <a:gd name="connsiteY3" fmla="*/ 6858000 h 6858000"/>
              <a:gd name="connsiteX4" fmla="*/ 0 w 4025271"/>
              <a:gd name="connsiteY4" fmla="*/ 0 h 6858000"/>
              <a:gd name="connsiteX0" fmla="*/ 0 w 4025271"/>
              <a:gd name="connsiteY0" fmla="*/ 0 h 6858000"/>
              <a:gd name="connsiteX1" fmla="*/ 4025271 w 4025271"/>
              <a:gd name="connsiteY1" fmla="*/ 0 h 6858000"/>
              <a:gd name="connsiteX2" fmla="*/ 4019107 w 4025271"/>
              <a:gd name="connsiteY2" fmla="*/ 1786270 h 6858000"/>
              <a:gd name="connsiteX3" fmla="*/ 4025271 w 4025271"/>
              <a:gd name="connsiteY3" fmla="*/ 6858000 h 6858000"/>
              <a:gd name="connsiteX4" fmla="*/ 0 w 4025271"/>
              <a:gd name="connsiteY4" fmla="*/ 6858000 h 6858000"/>
              <a:gd name="connsiteX5" fmla="*/ 0 w 4025271"/>
              <a:gd name="connsiteY5" fmla="*/ 0 h 6858000"/>
              <a:gd name="connsiteX0" fmla="*/ 0 w 4574057"/>
              <a:gd name="connsiteY0" fmla="*/ 0 h 6858000"/>
              <a:gd name="connsiteX1" fmla="*/ 4025271 w 4574057"/>
              <a:gd name="connsiteY1" fmla="*/ 0 h 6858000"/>
              <a:gd name="connsiteX2" fmla="*/ 4019107 w 4574057"/>
              <a:gd name="connsiteY2" fmla="*/ 1786270 h 6858000"/>
              <a:gd name="connsiteX3" fmla="*/ 4025271 w 4574057"/>
              <a:gd name="connsiteY3" fmla="*/ 6858000 h 6858000"/>
              <a:gd name="connsiteX4" fmla="*/ 0 w 4574057"/>
              <a:gd name="connsiteY4" fmla="*/ 6858000 h 6858000"/>
              <a:gd name="connsiteX5" fmla="*/ 0 w 4574057"/>
              <a:gd name="connsiteY5" fmla="*/ 0 h 6858000"/>
              <a:gd name="connsiteX0" fmla="*/ 0 w 4574057"/>
              <a:gd name="connsiteY0" fmla="*/ 0 h 6858000"/>
              <a:gd name="connsiteX1" fmla="*/ 4025271 w 4574057"/>
              <a:gd name="connsiteY1" fmla="*/ 0 h 6858000"/>
              <a:gd name="connsiteX2" fmla="*/ 4019107 w 4574057"/>
              <a:gd name="connsiteY2" fmla="*/ 1786270 h 6858000"/>
              <a:gd name="connsiteX3" fmla="*/ 4025271 w 4574057"/>
              <a:gd name="connsiteY3" fmla="*/ 6858000 h 6858000"/>
              <a:gd name="connsiteX4" fmla="*/ 0 w 4574057"/>
              <a:gd name="connsiteY4" fmla="*/ 6858000 h 6858000"/>
              <a:gd name="connsiteX5" fmla="*/ 0 w 4574057"/>
              <a:gd name="connsiteY5" fmla="*/ 0 h 6858000"/>
              <a:gd name="connsiteX0" fmla="*/ 0 w 12169810"/>
              <a:gd name="connsiteY0" fmla="*/ 0 h 6858000"/>
              <a:gd name="connsiteX1" fmla="*/ 4025271 w 12169810"/>
              <a:gd name="connsiteY1" fmla="*/ 0 h 6858000"/>
              <a:gd name="connsiteX2" fmla="*/ 4019107 w 12169810"/>
              <a:gd name="connsiteY2" fmla="*/ 1786270 h 6858000"/>
              <a:gd name="connsiteX3" fmla="*/ 12169810 w 12169810"/>
              <a:gd name="connsiteY3" fmla="*/ 6858000 h 6858000"/>
              <a:gd name="connsiteX4" fmla="*/ 0 w 12169810"/>
              <a:gd name="connsiteY4" fmla="*/ 6858000 h 6858000"/>
              <a:gd name="connsiteX5" fmla="*/ 0 w 12169810"/>
              <a:gd name="connsiteY5" fmla="*/ 0 h 6858000"/>
              <a:gd name="connsiteX0" fmla="*/ 0 w 12443333"/>
              <a:gd name="connsiteY0" fmla="*/ 0 h 6858000"/>
              <a:gd name="connsiteX1" fmla="*/ 4025271 w 12443333"/>
              <a:gd name="connsiteY1" fmla="*/ 0 h 6858000"/>
              <a:gd name="connsiteX2" fmla="*/ 4019107 w 12443333"/>
              <a:gd name="connsiteY2" fmla="*/ 1786270 h 6858000"/>
              <a:gd name="connsiteX3" fmla="*/ 8123273 w 12443333"/>
              <a:gd name="connsiteY3" fmla="*/ 4146698 h 6858000"/>
              <a:gd name="connsiteX4" fmla="*/ 12169810 w 12443333"/>
              <a:gd name="connsiteY4" fmla="*/ 6858000 h 6858000"/>
              <a:gd name="connsiteX5" fmla="*/ 0 w 12443333"/>
              <a:gd name="connsiteY5" fmla="*/ 6858000 h 6858000"/>
              <a:gd name="connsiteX6" fmla="*/ 0 w 12443333"/>
              <a:gd name="connsiteY6" fmla="*/ 0 h 6858000"/>
              <a:gd name="connsiteX0" fmla="*/ 0 w 13178563"/>
              <a:gd name="connsiteY0" fmla="*/ 0 h 6858000"/>
              <a:gd name="connsiteX1" fmla="*/ 4025271 w 13178563"/>
              <a:gd name="connsiteY1" fmla="*/ 0 h 6858000"/>
              <a:gd name="connsiteX2" fmla="*/ 4019107 w 13178563"/>
              <a:gd name="connsiteY2" fmla="*/ 1786270 h 6858000"/>
              <a:gd name="connsiteX3" fmla="*/ 12153013 w 13178563"/>
              <a:gd name="connsiteY3" fmla="*/ 2934586 h 6858000"/>
              <a:gd name="connsiteX4" fmla="*/ 12169810 w 13178563"/>
              <a:gd name="connsiteY4" fmla="*/ 6858000 h 6858000"/>
              <a:gd name="connsiteX5" fmla="*/ 0 w 13178563"/>
              <a:gd name="connsiteY5" fmla="*/ 6858000 h 6858000"/>
              <a:gd name="connsiteX6" fmla="*/ 0 w 13178563"/>
              <a:gd name="connsiteY6" fmla="*/ 0 h 6858000"/>
              <a:gd name="connsiteX0" fmla="*/ 0 w 13178563"/>
              <a:gd name="connsiteY0" fmla="*/ 0 h 6858000"/>
              <a:gd name="connsiteX1" fmla="*/ 4025271 w 13178563"/>
              <a:gd name="connsiteY1" fmla="*/ 0 h 6858000"/>
              <a:gd name="connsiteX2" fmla="*/ 4019107 w 13178563"/>
              <a:gd name="connsiteY2" fmla="*/ 1786270 h 6858000"/>
              <a:gd name="connsiteX3" fmla="*/ 12153013 w 13178563"/>
              <a:gd name="connsiteY3" fmla="*/ 2934586 h 6858000"/>
              <a:gd name="connsiteX4" fmla="*/ 12169810 w 13178563"/>
              <a:gd name="connsiteY4" fmla="*/ 6858000 h 6858000"/>
              <a:gd name="connsiteX5" fmla="*/ 0 w 13178563"/>
              <a:gd name="connsiteY5" fmla="*/ 6858000 h 6858000"/>
              <a:gd name="connsiteX6" fmla="*/ 0 w 13178563"/>
              <a:gd name="connsiteY6" fmla="*/ 0 h 6858000"/>
              <a:gd name="connsiteX0" fmla="*/ 0 w 13268313"/>
              <a:gd name="connsiteY0" fmla="*/ 0 h 6858000"/>
              <a:gd name="connsiteX1" fmla="*/ 4025271 w 13268313"/>
              <a:gd name="connsiteY1" fmla="*/ 0 h 6858000"/>
              <a:gd name="connsiteX2" fmla="*/ 4019107 w 13268313"/>
              <a:gd name="connsiteY2" fmla="*/ 1786270 h 6858000"/>
              <a:gd name="connsiteX3" fmla="*/ 12153013 w 13268313"/>
              <a:gd name="connsiteY3" fmla="*/ 2934586 h 6858000"/>
              <a:gd name="connsiteX4" fmla="*/ 12169810 w 13268313"/>
              <a:gd name="connsiteY4" fmla="*/ 6858000 h 6858000"/>
              <a:gd name="connsiteX5" fmla="*/ 0 w 13268313"/>
              <a:gd name="connsiteY5" fmla="*/ 6858000 h 6858000"/>
              <a:gd name="connsiteX6" fmla="*/ 0 w 13268313"/>
              <a:gd name="connsiteY6" fmla="*/ 0 h 6858000"/>
              <a:gd name="connsiteX0" fmla="*/ 0 w 13268313"/>
              <a:gd name="connsiteY0" fmla="*/ 0 h 6858000"/>
              <a:gd name="connsiteX1" fmla="*/ 4025271 w 13268313"/>
              <a:gd name="connsiteY1" fmla="*/ 0 h 6858000"/>
              <a:gd name="connsiteX2" fmla="*/ 4019107 w 13268313"/>
              <a:gd name="connsiteY2" fmla="*/ 1786270 h 6858000"/>
              <a:gd name="connsiteX3" fmla="*/ 12153013 w 13268313"/>
              <a:gd name="connsiteY3" fmla="*/ 2934586 h 6858000"/>
              <a:gd name="connsiteX4" fmla="*/ 12169810 w 13268313"/>
              <a:gd name="connsiteY4" fmla="*/ 6858000 h 6858000"/>
              <a:gd name="connsiteX5" fmla="*/ 0 w 13268313"/>
              <a:gd name="connsiteY5" fmla="*/ 6858000 h 6858000"/>
              <a:gd name="connsiteX6" fmla="*/ 0 w 13268313"/>
              <a:gd name="connsiteY6" fmla="*/ 0 h 6858000"/>
              <a:gd name="connsiteX0" fmla="*/ 0 w 12776511"/>
              <a:gd name="connsiteY0" fmla="*/ 0 h 6858000"/>
              <a:gd name="connsiteX1" fmla="*/ 4025271 w 12776511"/>
              <a:gd name="connsiteY1" fmla="*/ 0 h 6858000"/>
              <a:gd name="connsiteX2" fmla="*/ 4019107 w 12776511"/>
              <a:gd name="connsiteY2" fmla="*/ 1786270 h 6858000"/>
              <a:gd name="connsiteX3" fmla="*/ 12153013 w 12776511"/>
              <a:gd name="connsiteY3" fmla="*/ 2934586 h 6858000"/>
              <a:gd name="connsiteX4" fmla="*/ 12169810 w 12776511"/>
              <a:gd name="connsiteY4" fmla="*/ 6858000 h 6858000"/>
              <a:gd name="connsiteX5" fmla="*/ 0 w 12776511"/>
              <a:gd name="connsiteY5" fmla="*/ 6858000 h 6858000"/>
              <a:gd name="connsiteX6" fmla="*/ 0 w 12776511"/>
              <a:gd name="connsiteY6" fmla="*/ 0 h 6858000"/>
              <a:gd name="connsiteX0" fmla="*/ 0 w 12776511"/>
              <a:gd name="connsiteY0" fmla="*/ 0 h 6858000"/>
              <a:gd name="connsiteX1" fmla="*/ 4025271 w 12776511"/>
              <a:gd name="connsiteY1" fmla="*/ 0 h 6858000"/>
              <a:gd name="connsiteX2" fmla="*/ 4019107 w 12776511"/>
              <a:gd name="connsiteY2" fmla="*/ 1786270 h 6858000"/>
              <a:gd name="connsiteX3" fmla="*/ 12153013 w 12776511"/>
              <a:gd name="connsiteY3" fmla="*/ 2934586 h 6858000"/>
              <a:gd name="connsiteX4" fmla="*/ 12169810 w 12776511"/>
              <a:gd name="connsiteY4" fmla="*/ 6858000 h 6858000"/>
              <a:gd name="connsiteX5" fmla="*/ 0 w 12776511"/>
              <a:gd name="connsiteY5" fmla="*/ 6858000 h 6858000"/>
              <a:gd name="connsiteX6" fmla="*/ 0 w 12776511"/>
              <a:gd name="connsiteY6" fmla="*/ 0 h 6858000"/>
              <a:gd name="connsiteX0" fmla="*/ 0 w 12174996"/>
              <a:gd name="connsiteY0" fmla="*/ 0 h 6858000"/>
              <a:gd name="connsiteX1" fmla="*/ 4025271 w 12174996"/>
              <a:gd name="connsiteY1" fmla="*/ 0 h 6858000"/>
              <a:gd name="connsiteX2" fmla="*/ 4019107 w 12174996"/>
              <a:gd name="connsiteY2" fmla="*/ 1786270 h 6858000"/>
              <a:gd name="connsiteX3" fmla="*/ 12153013 w 12174996"/>
              <a:gd name="connsiteY3" fmla="*/ 2934586 h 6858000"/>
              <a:gd name="connsiteX4" fmla="*/ 12169810 w 12174996"/>
              <a:gd name="connsiteY4" fmla="*/ 6858000 h 6858000"/>
              <a:gd name="connsiteX5" fmla="*/ 0 w 12174996"/>
              <a:gd name="connsiteY5" fmla="*/ 6858000 h 6858000"/>
              <a:gd name="connsiteX6" fmla="*/ 0 w 12174996"/>
              <a:gd name="connsiteY6" fmla="*/ 0 h 6858000"/>
              <a:gd name="connsiteX0" fmla="*/ 0 w 12199227"/>
              <a:gd name="connsiteY0" fmla="*/ 0 h 6858000"/>
              <a:gd name="connsiteX1" fmla="*/ 4025271 w 12199227"/>
              <a:gd name="connsiteY1" fmla="*/ 0 h 6858000"/>
              <a:gd name="connsiteX2" fmla="*/ 4019107 w 12199227"/>
              <a:gd name="connsiteY2" fmla="*/ 1786270 h 6858000"/>
              <a:gd name="connsiteX3" fmla="*/ 12184911 w 12199227"/>
              <a:gd name="connsiteY3" fmla="*/ 2923953 h 6858000"/>
              <a:gd name="connsiteX4" fmla="*/ 12169810 w 12199227"/>
              <a:gd name="connsiteY4" fmla="*/ 6858000 h 6858000"/>
              <a:gd name="connsiteX5" fmla="*/ 0 w 12199227"/>
              <a:gd name="connsiteY5" fmla="*/ 6858000 h 6858000"/>
              <a:gd name="connsiteX6" fmla="*/ 0 w 12199227"/>
              <a:gd name="connsiteY6" fmla="*/ 0 h 6858000"/>
              <a:gd name="connsiteX0" fmla="*/ 0 w 12186852"/>
              <a:gd name="connsiteY0" fmla="*/ 0 h 6858000"/>
              <a:gd name="connsiteX1" fmla="*/ 4025271 w 12186852"/>
              <a:gd name="connsiteY1" fmla="*/ 0 h 6858000"/>
              <a:gd name="connsiteX2" fmla="*/ 4019107 w 12186852"/>
              <a:gd name="connsiteY2" fmla="*/ 1786270 h 6858000"/>
              <a:gd name="connsiteX3" fmla="*/ 12184911 w 12186852"/>
              <a:gd name="connsiteY3" fmla="*/ 2923953 h 6858000"/>
              <a:gd name="connsiteX4" fmla="*/ 12169810 w 12186852"/>
              <a:gd name="connsiteY4" fmla="*/ 6858000 h 6858000"/>
              <a:gd name="connsiteX5" fmla="*/ 0 w 12186852"/>
              <a:gd name="connsiteY5" fmla="*/ 6858000 h 6858000"/>
              <a:gd name="connsiteX6" fmla="*/ 0 w 12186852"/>
              <a:gd name="connsiteY6" fmla="*/ 0 h 6858000"/>
              <a:gd name="connsiteX0" fmla="*/ 0 w 12186852"/>
              <a:gd name="connsiteY0" fmla="*/ 0 h 6858000"/>
              <a:gd name="connsiteX1" fmla="*/ 4025271 w 12186852"/>
              <a:gd name="connsiteY1" fmla="*/ 0 h 6858000"/>
              <a:gd name="connsiteX2" fmla="*/ 4019107 w 12186852"/>
              <a:gd name="connsiteY2" fmla="*/ 1786270 h 6858000"/>
              <a:gd name="connsiteX3" fmla="*/ 12184911 w 12186852"/>
              <a:gd name="connsiteY3" fmla="*/ 2923953 h 6858000"/>
              <a:gd name="connsiteX4" fmla="*/ 12169810 w 12186852"/>
              <a:gd name="connsiteY4" fmla="*/ 6858000 h 6858000"/>
              <a:gd name="connsiteX5" fmla="*/ 0 w 12186852"/>
              <a:gd name="connsiteY5" fmla="*/ 6858000 h 6858000"/>
              <a:gd name="connsiteX6" fmla="*/ 0 w 12186852"/>
              <a:gd name="connsiteY6" fmla="*/ 0 h 6858000"/>
              <a:gd name="connsiteX0" fmla="*/ 0 w 12186852"/>
              <a:gd name="connsiteY0" fmla="*/ 0 h 6858000"/>
              <a:gd name="connsiteX1" fmla="*/ 4025271 w 12186852"/>
              <a:gd name="connsiteY1" fmla="*/ 0 h 6858000"/>
              <a:gd name="connsiteX2" fmla="*/ 4019107 w 12186852"/>
              <a:gd name="connsiteY2" fmla="*/ 1786270 h 6858000"/>
              <a:gd name="connsiteX3" fmla="*/ 12184911 w 12186852"/>
              <a:gd name="connsiteY3" fmla="*/ 2923953 h 6858000"/>
              <a:gd name="connsiteX4" fmla="*/ 12169810 w 12186852"/>
              <a:gd name="connsiteY4" fmla="*/ 6858000 h 6858000"/>
              <a:gd name="connsiteX5" fmla="*/ 0 w 12186852"/>
              <a:gd name="connsiteY5" fmla="*/ 6858000 h 6858000"/>
              <a:gd name="connsiteX6" fmla="*/ 0 w 12186852"/>
              <a:gd name="connsiteY6" fmla="*/ 0 h 6858000"/>
              <a:gd name="connsiteX0" fmla="*/ 0 w 12186852"/>
              <a:gd name="connsiteY0" fmla="*/ 0 h 6858000"/>
              <a:gd name="connsiteX1" fmla="*/ 4025271 w 12186852"/>
              <a:gd name="connsiteY1" fmla="*/ 0 h 6858000"/>
              <a:gd name="connsiteX2" fmla="*/ 4019107 w 12186852"/>
              <a:gd name="connsiteY2" fmla="*/ 1350335 h 6858000"/>
              <a:gd name="connsiteX3" fmla="*/ 12184911 w 12186852"/>
              <a:gd name="connsiteY3" fmla="*/ 2923953 h 6858000"/>
              <a:gd name="connsiteX4" fmla="*/ 12169810 w 12186852"/>
              <a:gd name="connsiteY4" fmla="*/ 6858000 h 6858000"/>
              <a:gd name="connsiteX5" fmla="*/ 0 w 12186852"/>
              <a:gd name="connsiteY5" fmla="*/ 6858000 h 6858000"/>
              <a:gd name="connsiteX6" fmla="*/ 0 w 12186852"/>
              <a:gd name="connsiteY6" fmla="*/ 0 h 6858000"/>
              <a:gd name="connsiteX0" fmla="*/ 0 w 12186852"/>
              <a:gd name="connsiteY0" fmla="*/ 0 h 6858000"/>
              <a:gd name="connsiteX1" fmla="*/ 4025271 w 12186852"/>
              <a:gd name="connsiteY1" fmla="*/ 0 h 6858000"/>
              <a:gd name="connsiteX2" fmla="*/ 4019107 w 12186852"/>
              <a:gd name="connsiteY2" fmla="*/ 1350335 h 6858000"/>
              <a:gd name="connsiteX3" fmla="*/ 12184911 w 12186852"/>
              <a:gd name="connsiteY3" fmla="*/ 2923953 h 6858000"/>
              <a:gd name="connsiteX4" fmla="*/ 12169810 w 12186852"/>
              <a:gd name="connsiteY4" fmla="*/ 6858000 h 6858000"/>
              <a:gd name="connsiteX5" fmla="*/ 0 w 12186852"/>
              <a:gd name="connsiteY5" fmla="*/ 6858000 h 6858000"/>
              <a:gd name="connsiteX6" fmla="*/ 0 w 12186852"/>
              <a:gd name="connsiteY6" fmla="*/ 0 h 6858000"/>
              <a:gd name="connsiteX0" fmla="*/ 0 w 12186852"/>
              <a:gd name="connsiteY0" fmla="*/ 0 h 6858000"/>
              <a:gd name="connsiteX1" fmla="*/ 4025271 w 12186852"/>
              <a:gd name="connsiteY1" fmla="*/ 0 h 6858000"/>
              <a:gd name="connsiteX2" fmla="*/ 4029740 w 12186852"/>
              <a:gd name="connsiteY2" fmla="*/ 1297172 h 6858000"/>
              <a:gd name="connsiteX3" fmla="*/ 12184911 w 12186852"/>
              <a:gd name="connsiteY3" fmla="*/ 2923953 h 6858000"/>
              <a:gd name="connsiteX4" fmla="*/ 12169810 w 12186852"/>
              <a:gd name="connsiteY4" fmla="*/ 6858000 h 6858000"/>
              <a:gd name="connsiteX5" fmla="*/ 0 w 12186852"/>
              <a:gd name="connsiteY5" fmla="*/ 6858000 h 6858000"/>
              <a:gd name="connsiteX6" fmla="*/ 0 w 12186852"/>
              <a:gd name="connsiteY6" fmla="*/ 0 h 6858000"/>
              <a:gd name="connsiteX0" fmla="*/ 0 w 12186852"/>
              <a:gd name="connsiteY0" fmla="*/ 0 h 6858000"/>
              <a:gd name="connsiteX1" fmla="*/ 4025271 w 12186852"/>
              <a:gd name="connsiteY1" fmla="*/ 0 h 6858000"/>
              <a:gd name="connsiteX2" fmla="*/ 4029740 w 12186852"/>
              <a:gd name="connsiteY2" fmla="*/ 1297172 h 6858000"/>
              <a:gd name="connsiteX3" fmla="*/ 12184911 w 12186852"/>
              <a:gd name="connsiteY3" fmla="*/ 2923953 h 6858000"/>
              <a:gd name="connsiteX4" fmla="*/ 12169810 w 12186852"/>
              <a:gd name="connsiteY4" fmla="*/ 6858000 h 6858000"/>
              <a:gd name="connsiteX5" fmla="*/ 0 w 12186852"/>
              <a:gd name="connsiteY5" fmla="*/ 6858000 h 6858000"/>
              <a:gd name="connsiteX6" fmla="*/ 0 w 12186852"/>
              <a:gd name="connsiteY6" fmla="*/ 0 h 6858000"/>
              <a:gd name="connsiteX0" fmla="*/ 0 w 12191075"/>
              <a:gd name="connsiteY0" fmla="*/ 0 h 6858000"/>
              <a:gd name="connsiteX1" fmla="*/ 4025271 w 12191075"/>
              <a:gd name="connsiteY1" fmla="*/ 0 h 6858000"/>
              <a:gd name="connsiteX2" fmla="*/ 4029740 w 12191075"/>
              <a:gd name="connsiteY2" fmla="*/ 1297172 h 6858000"/>
              <a:gd name="connsiteX3" fmla="*/ 12184911 w 12191075"/>
              <a:gd name="connsiteY3" fmla="*/ 2923953 h 6858000"/>
              <a:gd name="connsiteX4" fmla="*/ 12191075 w 12191075"/>
              <a:gd name="connsiteY4" fmla="*/ 6858000 h 6858000"/>
              <a:gd name="connsiteX5" fmla="*/ 0 w 12191075"/>
              <a:gd name="connsiteY5" fmla="*/ 6858000 h 6858000"/>
              <a:gd name="connsiteX6" fmla="*/ 0 w 12191075"/>
              <a:gd name="connsiteY6" fmla="*/ 0 h 6858000"/>
              <a:gd name="connsiteX0" fmla="*/ 0 w 12191075"/>
              <a:gd name="connsiteY0" fmla="*/ 0 h 6858000"/>
              <a:gd name="connsiteX1" fmla="*/ 4025271 w 12191075"/>
              <a:gd name="connsiteY1" fmla="*/ 0 h 6858000"/>
              <a:gd name="connsiteX2" fmla="*/ 4029740 w 12191075"/>
              <a:gd name="connsiteY2" fmla="*/ 903767 h 6858000"/>
              <a:gd name="connsiteX3" fmla="*/ 12184911 w 12191075"/>
              <a:gd name="connsiteY3" fmla="*/ 2923953 h 6858000"/>
              <a:gd name="connsiteX4" fmla="*/ 12191075 w 12191075"/>
              <a:gd name="connsiteY4" fmla="*/ 6858000 h 6858000"/>
              <a:gd name="connsiteX5" fmla="*/ 0 w 12191075"/>
              <a:gd name="connsiteY5" fmla="*/ 6858000 h 6858000"/>
              <a:gd name="connsiteX6" fmla="*/ 0 w 12191075"/>
              <a:gd name="connsiteY6" fmla="*/ 0 h 6858000"/>
              <a:gd name="connsiteX0" fmla="*/ 0 w 12191075"/>
              <a:gd name="connsiteY0" fmla="*/ 0 h 6858000"/>
              <a:gd name="connsiteX1" fmla="*/ 4025271 w 12191075"/>
              <a:gd name="connsiteY1" fmla="*/ 0 h 6858000"/>
              <a:gd name="connsiteX2" fmla="*/ 4049621 w 12191075"/>
              <a:gd name="connsiteY2" fmla="*/ 5604976 h 6858000"/>
              <a:gd name="connsiteX3" fmla="*/ 12184911 w 12191075"/>
              <a:gd name="connsiteY3" fmla="*/ 2923953 h 6858000"/>
              <a:gd name="connsiteX4" fmla="*/ 12191075 w 12191075"/>
              <a:gd name="connsiteY4" fmla="*/ 6858000 h 6858000"/>
              <a:gd name="connsiteX5" fmla="*/ 0 w 12191075"/>
              <a:gd name="connsiteY5" fmla="*/ 6858000 h 6858000"/>
              <a:gd name="connsiteX6" fmla="*/ 0 w 12191075"/>
              <a:gd name="connsiteY6" fmla="*/ 0 h 6858000"/>
              <a:gd name="connsiteX0" fmla="*/ 0 w 12197615"/>
              <a:gd name="connsiteY0" fmla="*/ 0 h 6858000"/>
              <a:gd name="connsiteX1" fmla="*/ 4025271 w 12197615"/>
              <a:gd name="connsiteY1" fmla="*/ 0 h 6858000"/>
              <a:gd name="connsiteX2" fmla="*/ 4049621 w 12197615"/>
              <a:gd name="connsiteY2" fmla="*/ 5604976 h 6858000"/>
              <a:gd name="connsiteX3" fmla="*/ 12194852 w 12197615"/>
              <a:gd name="connsiteY3" fmla="*/ 6084597 h 6858000"/>
              <a:gd name="connsiteX4" fmla="*/ 12191075 w 12197615"/>
              <a:gd name="connsiteY4" fmla="*/ 6858000 h 6858000"/>
              <a:gd name="connsiteX5" fmla="*/ 0 w 12197615"/>
              <a:gd name="connsiteY5" fmla="*/ 6858000 h 6858000"/>
              <a:gd name="connsiteX6" fmla="*/ 0 w 12197615"/>
              <a:gd name="connsiteY6" fmla="*/ 0 h 6858000"/>
              <a:gd name="connsiteX0" fmla="*/ 0 w 12197615"/>
              <a:gd name="connsiteY0" fmla="*/ 0 h 6858000"/>
              <a:gd name="connsiteX1" fmla="*/ 4025271 w 12197615"/>
              <a:gd name="connsiteY1" fmla="*/ 0 h 6858000"/>
              <a:gd name="connsiteX2" fmla="*/ 4049621 w 12197615"/>
              <a:gd name="connsiteY2" fmla="*/ 5604976 h 6858000"/>
              <a:gd name="connsiteX3" fmla="*/ 12194852 w 12197615"/>
              <a:gd name="connsiteY3" fmla="*/ 6084597 h 6858000"/>
              <a:gd name="connsiteX4" fmla="*/ 12191075 w 12197615"/>
              <a:gd name="connsiteY4" fmla="*/ 6858000 h 6858000"/>
              <a:gd name="connsiteX5" fmla="*/ 0 w 12197615"/>
              <a:gd name="connsiteY5" fmla="*/ 6858000 h 6858000"/>
              <a:gd name="connsiteX6" fmla="*/ 0 w 12197615"/>
              <a:gd name="connsiteY6" fmla="*/ 0 h 6858000"/>
              <a:gd name="connsiteX0" fmla="*/ 0 w 12197615"/>
              <a:gd name="connsiteY0" fmla="*/ 0 h 6858000"/>
              <a:gd name="connsiteX1" fmla="*/ 4025271 w 12197615"/>
              <a:gd name="connsiteY1" fmla="*/ 0 h 6858000"/>
              <a:gd name="connsiteX2" fmla="*/ 3999917 w 12197615"/>
              <a:gd name="connsiteY2" fmla="*/ 5694429 h 6858000"/>
              <a:gd name="connsiteX3" fmla="*/ 12194852 w 12197615"/>
              <a:gd name="connsiteY3" fmla="*/ 6084597 h 6858000"/>
              <a:gd name="connsiteX4" fmla="*/ 12191075 w 12197615"/>
              <a:gd name="connsiteY4" fmla="*/ 6858000 h 6858000"/>
              <a:gd name="connsiteX5" fmla="*/ 0 w 12197615"/>
              <a:gd name="connsiteY5" fmla="*/ 6858000 h 6858000"/>
              <a:gd name="connsiteX6" fmla="*/ 0 w 12197615"/>
              <a:gd name="connsiteY6" fmla="*/ 0 h 6858000"/>
              <a:gd name="connsiteX0" fmla="*/ 0 w 12197615"/>
              <a:gd name="connsiteY0" fmla="*/ 0 h 6858000"/>
              <a:gd name="connsiteX1" fmla="*/ 4015330 w 12197615"/>
              <a:gd name="connsiteY1" fmla="*/ 4979505 h 6858000"/>
              <a:gd name="connsiteX2" fmla="*/ 3999917 w 12197615"/>
              <a:gd name="connsiteY2" fmla="*/ 5694429 h 6858000"/>
              <a:gd name="connsiteX3" fmla="*/ 12194852 w 12197615"/>
              <a:gd name="connsiteY3" fmla="*/ 6084597 h 6858000"/>
              <a:gd name="connsiteX4" fmla="*/ 12191075 w 12197615"/>
              <a:gd name="connsiteY4" fmla="*/ 6858000 h 6858000"/>
              <a:gd name="connsiteX5" fmla="*/ 0 w 12197615"/>
              <a:gd name="connsiteY5" fmla="*/ 6858000 h 6858000"/>
              <a:gd name="connsiteX6" fmla="*/ 0 w 12197615"/>
              <a:gd name="connsiteY6" fmla="*/ 0 h 6858000"/>
              <a:gd name="connsiteX0" fmla="*/ 0 w 12197615"/>
              <a:gd name="connsiteY0" fmla="*/ 0 h 6858000"/>
              <a:gd name="connsiteX1" fmla="*/ 3975566 w 12197615"/>
              <a:gd name="connsiteY1" fmla="*/ 4989444 h 6858000"/>
              <a:gd name="connsiteX2" fmla="*/ 3999917 w 12197615"/>
              <a:gd name="connsiteY2" fmla="*/ 5694429 h 6858000"/>
              <a:gd name="connsiteX3" fmla="*/ 12194852 w 12197615"/>
              <a:gd name="connsiteY3" fmla="*/ 6084597 h 6858000"/>
              <a:gd name="connsiteX4" fmla="*/ 12191075 w 12197615"/>
              <a:gd name="connsiteY4" fmla="*/ 6858000 h 6858000"/>
              <a:gd name="connsiteX5" fmla="*/ 0 w 12197615"/>
              <a:gd name="connsiteY5" fmla="*/ 6858000 h 6858000"/>
              <a:gd name="connsiteX6" fmla="*/ 0 w 12197615"/>
              <a:gd name="connsiteY6" fmla="*/ 0 h 6858000"/>
              <a:gd name="connsiteX0" fmla="*/ 0 w 12197615"/>
              <a:gd name="connsiteY0" fmla="*/ 0 h 6858000"/>
              <a:gd name="connsiteX1" fmla="*/ 4015330 w 12197615"/>
              <a:gd name="connsiteY1" fmla="*/ 4969565 h 6858000"/>
              <a:gd name="connsiteX2" fmla="*/ 3999917 w 12197615"/>
              <a:gd name="connsiteY2" fmla="*/ 5694429 h 6858000"/>
              <a:gd name="connsiteX3" fmla="*/ 12194852 w 12197615"/>
              <a:gd name="connsiteY3" fmla="*/ 6084597 h 6858000"/>
              <a:gd name="connsiteX4" fmla="*/ 12191075 w 12197615"/>
              <a:gd name="connsiteY4" fmla="*/ 6858000 h 6858000"/>
              <a:gd name="connsiteX5" fmla="*/ 0 w 12197615"/>
              <a:gd name="connsiteY5" fmla="*/ 6858000 h 6858000"/>
              <a:gd name="connsiteX6" fmla="*/ 0 w 12197615"/>
              <a:gd name="connsiteY6" fmla="*/ 0 h 6858000"/>
              <a:gd name="connsiteX0" fmla="*/ 0 w 12197615"/>
              <a:gd name="connsiteY0" fmla="*/ 0 h 6858000"/>
              <a:gd name="connsiteX1" fmla="*/ 4015330 w 12197615"/>
              <a:gd name="connsiteY1" fmla="*/ 4969565 h 6858000"/>
              <a:gd name="connsiteX2" fmla="*/ 3999917 w 12197615"/>
              <a:gd name="connsiteY2" fmla="*/ 5694429 h 6858000"/>
              <a:gd name="connsiteX3" fmla="*/ 12194852 w 12197615"/>
              <a:gd name="connsiteY3" fmla="*/ 6084597 h 6858000"/>
              <a:gd name="connsiteX4" fmla="*/ 12191075 w 12197615"/>
              <a:gd name="connsiteY4" fmla="*/ 6858000 h 6858000"/>
              <a:gd name="connsiteX5" fmla="*/ 0 w 12197615"/>
              <a:gd name="connsiteY5" fmla="*/ 6858000 h 6858000"/>
              <a:gd name="connsiteX6" fmla="*/ 0 w 12197615"/>
              <a:gd name="connsiteY6" fmla="*/ 0 h 6858000"/>
              <a:gd name="connsiteX0" fmla="*/ 0 w 12197615"/>
              <a:gd name="connsiteY0" fmla="*/ 0 h 6858000"/>
              <a:gd name="connsiteX1" fmla="*/ 4005389 w 12197615"/>
              <a:gd name="connsiteY1" fmla="*/ 4969565 h 6858000"/>
              <a:gd name="connsiteX2" fmla="*/ 3999917 w 12197615"/>
              <a:gd name="connsiteY2" fmla="*/ 5694429 h 6858000"/>
              <a:gd name="connsiteX3" fmla="*/ 12194852 w 12197615"/>
              <a:gd name="connsiteY3" fmla="*/ 6084597 h 6858000"/>
              <a:gd name="connsiteX4" fmla="*/ 12191075 w 12197615"/>
              <a:gd name="connsiteY4" fmla="*/ 6858000 h 6858000"/>
              <a:gd name="connsiteX5" fmla="*/ 0 w 12197615"/>
              <a:gd name="connsiteY5" fmla="*/ 6858000 h 6858000"/>
              <a:gd name="connsiteX6" fmla="*/ 0 w 12197615"/>
              <a:gd name="connsiteY6" fmla="*/ 0 h 6858000"/>
              <a:gd name="connsiteX0" fmla="*/ 0 w 12197615"/>
              <a:gd name="connsiteY0" fmla="*/ 0 h 3160643"/>
              <a:gd name="connsiteX1" fmla="*/ 4005389 w 12197615"/>
              <a:gd name="connsiteY1" fmla="*/ 1272208 h 3160643"/>
              <a:gd name="connsiteX2" fmla="*/ 3999917 w 12197615"/>
              <a:gd name="connsiteY2" fmla="*/ 1997072 h 3160643"/>
              <a:gd name="connsiteX3" fmla="*/ 12194852 w 12197615"/>
              <a:gd name="connsiteY3" fmla="*/ 2387240 h 3160643"/>
              <a:gd name="connsiteX4" fmla="*/ 12191075 w 12197615"/>
              <a:gd name="connsiteY4" fmla="*/ 3160643 h 3160643"/>
              <a:gd name="connsiteX5" fmla="*/ 0 w 12197615"/>
              <a:gd name="connsiteY5" fmla="*/ 3160643 h 3160643"/>
              <a:gd name="connsiteX6" fmla="*/ 0 w 12197615"/>
              <a:gd name="connsiteY6" fmla="*/ 0 h 3160643"/>
              <a:gd name="connsiteX0" fmla="*/ 0 w 12197615"/>
              <a:gd name="connsiteY0" fmla="*/ 0 h 3160643"/>
              <a:gd name="connsiteX1" fmla="*/ 3995448 w 12197615"/>
              <a:gd name="connsiteY1" fmla="*/ 1590260 h 3160643"/>
              <a:gd name="connsiteX2" fmla="*/ 3999917 w 12197615"/>
              <a:gd name="connsiteY2" fmla="*/ 1997072 h 3160643"/>
              <a:gd name="connsiteX3" fmla="*/ 12194852 w 12197615"/>
              <a:gd name="connsiteY3" fmla="*/ 2387240 h 3160643"/>
              <a:gd name="connsiteX4" fmla="*/ 12191075 w 12197615"/>
              <a:gd name="connsiteY4" fmla="*/ 3160643 h 3160643"/>
              <a:gd name="connsiteX5" fmla="*/ 0 w 12197615"/>
              <a:gd name="connsiteY5" fmla="*/ 3160643 h 3160643"/>
              <a:gd name="connsiteX6" fmla="*/ 0 w 12197615"/>
              <a:gd name="connsiteY6" fmla="*/ 0 h 3160643"/>
              <a:gd name="connsiteX0" fmla="*/ 0 w 12197615"/>
              <a:gd name="connsiteY0" fmla="*/ 0 h 2564295"/>
              <a:gd name="connsiteX1" fmla="*/ 3995448 w 12197615"/>
              <a:gd name="connsiteY1" fmla="*/ 993912 h 2564295"/>
              <a:gd name="connsiteX2" fmla="*/ 3999917 w 12197615"/>
              <a:gd name="connsiteY2" fmla="*/ 1400724 h 2564295"/>
              <a:gd name="connsiteX3" fmla="*/ 12194852 w 12197615"/>
              <a:gd name="connsiteY3" fmla="*/ 1790892 h 2564295"/>
              <a:gd name="connsiteX4" fmla="*/ 12191075 w 12197615"/>
              <a:gd name="connsiteY4" fmla="*/ 2564295 h 2564295"/>
              <a:gd name="connsiteX5" fmla="*/ 0 w 12197615"/>
              <a:gd name="connsiteY5" fmla="*/ 2564295 h 2564295"/>
              <a:gd name="connsiteX6" fmla="*/ 0 w 12197615"/>
              <a:gd name="connsiteY6" fmla="*/ 0 h 2564295"/>
              <a:gd name="connsiteX0" fmla="*/ 0 w 12194861"/>
              <a:gd name="connsiteY0" fmla="*/ 0 h 2564295"/>
              <a:gd name="connsiteX1" fmla="*/ 3995448 w 12194861"/>
              <a:gd name="connsiteY1" fmla="*/ 993912 h 2564295"/>
              <a:gd name="connsiteX2" fmla="*/ 3999917 w 12194861"/>
              <a:gd name="connsiteY2" fmla="*/ 1400724 h 2564295"/>
              <a:gd name="connsiteX3" fmla="*/ 12194852 w 12194861"/>
              <a:gd name="connsiteY3" fmla="*/ 1790892 h 2564295"/>
              <a:gd name="connsiteX4" fmla="*/ 4002494 w 12194861"/>
              <a:gd name="connsiteY4" fmla="*/ 2543030 h 2564295"/>
              <a:gd name="connsiteX5" fmla="*/ 0 w 12194861"/>
              <a:gd name="connsiteY5" fmla="*/ 2564295 h 2564295"/>
              <a:gd name="connsiteX6" fmla="*/ 0 w 12194861"/>
              <a:gd name="connsiteY6" fmla="*/ 0 h 2564295"/>
              <a:gd name="connsiteX0" fmla="*/ 0 w 4005664"/>
              <a:gd name="connsiteY0" fmla="*/ 0 h 2564295"/>
              <a:gd name="connsiteX1" fmla="*/ 3995448 w 4005664"/>
              <a:gd name="connsiteY1" fmla="*/ 993912 h 2564295"/>
              <a:gd name="connsiteX2" fmla="*/ 3999917 w 4005664"/>
              <a:gd name="connsiteY2" fmla="*/ 1400724 h 2564295"/>
              <a:gd name="connsiteX3" fmla="*/ 4002494 w 4005664"/>
              <a:gd name="connsiteY3" fmla="*/ 2543030 h 2564295"/>
              <a:gd name="connsiteX4" fmla="*/ 0 w 4005664"/>
              <a:gd name="connsiteY4" fmla="*/ 2564295 h 2564295"/>
              <a:gd name="connsiteX5" fmla="*/ 0 w 4005664"/>
              <a:gd name="connsiteY5" fmla="*/ 0 h 2564295"/>
              <a:gd name="connsiteX0" fmla="*/ 0 w 4015987"/>
              <a:gd name="connsiteY0" fmla="*/ 0 h 2606826"/>
              <a:gd name="connsiteX1" fmla="*/ 4005771 w 4015987"/>
              <a:gd name="connsiteY1" fmla="*/ 1036443 h 2606826"/>
              <a:gd name="connsiteX2" fmla="*/ 4010240 w 4015987"/>
              <a:gd name="connsiteY2" fmla="*/ 1443255 h 2606826"/>
              <a:gd name="connsiteX3" fmla="*/ 4012817 w 4015987"/>
              <a:gd name="connsiteY3" fmla="*/ 2585561 h 2606826"/>
              <a:gd name="connsiteX4" fmla="*/ 10323 w 4015987"/>
              <a:gd name="connsiteY4" fmla="*/ 2606826 h 2606826"/>
              <a:gd name="connsiteX5" fmla="*/ 0 w 4015987"/>
              <a:gd name="connsiteY5" fmla="*/ 0 h 2606826"/>
              <a:gd name="connsiteX0" fmla="*/ 0 w 4010540"/>
              <a:gd name="connsiteY0" fmla="*/ 0 h 2595607"/>
              <a:gd name="connsiteX1" fmla="*/ 4000324 w 4010540"/>
              <a:gd name="connsiteY1" fmla="*/ 1025224 h 2595607"/>
              <a:gd name="connsiteX2" fmla="*/ 4004793 w 4010540"/>
              <a:gd name="connsiteY2" fmla="*/ 1432036 h 2595607"/>
              <a:gd name="connsiteX3" fmla="*/ 4007370 w 4010540"/>
              <a:gd name="connsiteY3" fmla="*/ 2574342 h 2595607"/>
              <a:gd name="connsiteX4" fmla="*/ 4876 w 4010540"/>
              <a:gd name="connsiteY4" fmla="*/ 2595607 h 2595607"/>
              <a:gd name="connsiteX5" fmla="*/ 0 w 4010540"/>
              <a:gd name="connsiteY5" fmla="*/ 0 h 2595607"/>
              <a:gd name="connsiteX0" fmla="*/ 0 w 4007798"/>
              <a:gd name="connsiteY0" fmla="*/ 0 h 2595607"/>
              <a:gd name="connsiteX1" fmla="*/ 3994877 w 4007798"/>
              <a:gd name="connsiteY1" fmla="*/ 1042054 h 2595607"/>
              <a:gd name="connsiteX2" fmla="*/ 4004793 w 4007798"/>
              <a:gd name="connsiteY2" fmla="*/ 1432036 h 2595607"/>
              <a:gd name="connsiteX3" fmla="*/ 4007370 w 4007798"/>
              <a:gd name="connsiteY3" fmla="*/ 2574342 h 2595607"/>
              <a:gd name="connsiteX4" fmla="*/ 4876 w 4007798"/>
              <a:gd name="connsiteY4" fmla="*/ 2595607 h 2595607"/>
              <a:gd name="connsiteX5" fmla="*/ 0 w 4007798"/>
              <a:gd name="connsiteY5" fmla="*/ 0 h 2595607"/>
              <a:gd name="connsiteX0" fmla="*/ 0 w 4007798"/>
              <a:gd name="connsiteY0" fmla="*/ 0 h 2595607"/>
              <a:gd name="connsiteX1" fmla="*/ 3994877 w 4007798"/>
              <a:gd name="connsiteY1" fmla="*/ 1042054 h 2595607"/>
              <a:gd name="connsiteX2" fmla="*/ 4004793 w 4007798"/>
              <a:gd name="connsiteY2" fmla="*/ 1432036 h 2595607"/>
              <a:gd name="connsiteX3" fmla="*/ 3997046 w 4007798"/>
              <a:gd name="connsiteY3" fmla="*/ 1638677 h 2595607"/>
              <a:gd name="connsiteX4" fmla="*/ 4876 w 4007798"/>
              <a:gd name="connsiteY4" fmla="*/ 2595607 h 2595607"/>
              <a:gd name="connsiteX5" fmla="*/ 0 w 4007798"/>
              <a:gd name="connsiteY5" fmla="*/ 0 h 2595607"/>
              <a:gd name="connsiteX0" fmla="*/ 0 w 4007798"/>
              <a:gd name="connsiteY0" fmla="*/ 0 h 2595607"/>
              <a:gd name="connsiteX1" fmla="*/ 3994877 w 4007798"/>
              <a:gd name="connsiteY1" fmla="*/ 1042054 h 2595607"/>
              <a:gd name="connsiteX2" fmla="*/ 4004793 w 4007798"/>
              <a:gd name="connsiteY2" fmla="*/ 1432036 h 2595607"/>
              <a:gd name="connsiteX3" fmla="*/ 3782344 w 4007798"/>
              <a:gd name="connsiteY3" fmla="*/ 1620748 h 2595607"/>
              <a:gd name="connsiteX4" fmla="*/ 4876 w 4007798"/>
              <a:gd name="connsiteY4" fmla="*/ 2595607 h 2595607"/>
              <a:gd name="connsiteX5" fmla="*/ 0 w 4007798"/>
              <a:gd name="connsiteY5" fmla="*/ 0 h 2595607"/>
              <a:gd name="connsiteX0" fmla="*/ 0 w 4385281"/>
              <a:gd name="connsiteY0" fmla="*/ 0 h 2595607"/>
              <a:gd name="connsiteX1" fmla="*/ 3994877 w 4385281"/>
              <a:gd name="connsiteY1" fmla="*/ 1042054 h 2595607"/>
              <a:gd name="connsiteX2" fmla="*/ 3782344 w 4385281"/>
              <a:gd name="connsiteY2" fmla="*/ 1620748 h 2595607"/>
              <a:gd name="connsiteX3" fmla="*/ 4876 w 4385281"/>
              <a:gd name="connsiteY3" fmla="*/ 2595607 h 2595607"/>
              <a:gd name="connsiteX4" fmla="*/ 0 w 4385281"/>
              <a:gd name="connsiteY4" fmla="*/ 0 h 2595607"/>
              <a:gd name="connsiteX0" fmla="*/ 0 w 4114049"/>
              <a:gd name="connsiteY0" fmla="*/ 0 h 2595607"/>
              <a:gd name="connsiteX1" fmla="*/ 3994877 w 4114049"/>
              <a:gd name="connsiteY1" fmla="*/ 1042054 h 2595607"/>
              <a:gd name="connsiteX2" fmla="*/ 3782344 w 4114049"/>
              <a:gd name="connsiteY2" fmla="*/ 1620748 h 2595607"/>
              <a:gd name="connsiteX3" fmla="*/ 4876 w 4114049"/>
              <a:gd name="connsiteY3" fmla="*/ 2595607 h 2595607"/>
              <a:gd name="connsiteX4" fmla="*/ 0 w 4114049"/>
              <a:gd name="connsiteY4" fmla="*/ 0 h 2595607"/>
              <a:gd name="connsiteX0" fmla="*/ 0 w 4117977"/>
              <a:gd name="connsiteY0" fmla="*/ 0 h 2595607"/>
              <a:gd name="connsiteX1" fmla="*/ 4006483 w 4117977"/>
              <a:gd name="connsiteY1" fmla="*/ 1042054 h 2595607"/>
              <a:gd name="connsiteX2" fmla="*/ 3782344 w 4117977"/>
              <a:gd name="connsiteY2" fmla="*/ 1620748 h 2595607"/>
              <a:gd name="connsiteX3" fmla="*/ 4876 w 4117977"/>
              <a:gd name="connsiteY3" fmla="*/ 2595607 h 2595607"/>
              <a:gd name="connsiteX4" fmla="*/ 0 w 4117977"/>
              <a:gd name="connsiteY4" fmla="*/ 0 h 2595607"/>
              <a:gd name="connsiteX0" fmla="*/ 0 w 4151010"/>
              <a:gd name="connsiteY0" fmla="*/ 0 h 2595607"/>
              <a:gd name="connsiteX1" fmla="*/ 4006483 w 4151010"/>
              <a:gd name="connsiteY1" fmla="*/ 1042054 h 2595607"/>
              <a:gd name="connsiteX2" fmla="*/ 3782344 w 4151010"/>
              <a:gd name="connsiteY2" fmla="*/ 1620748 h 2595607"/>
              <a:gd name="connsiteX3" fmla="*/ 4876 w 4151010"/>
              <a:gd name="connsiteY3" fmla="*/ 2595607 h 2595607"/>
              <a:gd name="connsiteX4" fmla="*/ 0 w 4151010"/>
              <a:gd name="connsiteY4" fmla="*/ 0 h 2595607"/>
              <a:gd name="connsiteX0" fmla="*/ 0 w 4006582"/>
              <a:gd name="connsiteY0" fmla="*/ 0 h 2595607"/>
              <a:gd name="connsiteX1" fmla="*/ 4006483 w 4006582"/>
              <a:gd name="connsiteY1" fmla="*/ 1042054 h 2595607"/>
              <a:gd name="connsiteX2" fmla="*/ 3782344 w 4006582"/>
              <a:gd name="connsiteY2" fmla="*/ 1620748 h 2595607"/>
              <a:gd name="connsiteX3" fmla="*/ 4876 w 4006582"/>
              <a:gd name="connsiteY3" fmla="*/ 2595607 h 2595607"/>
              <a:gd name="connsiteX4" fmla="*/ 0 w 4006582"/>
              <a:gd name="connsiteY4" fmla="*/ 0 h 2595607"/>
              <a:gd name="connsiteX0" fmla="*/ 0 w 4054545"/>
              <a:gd name="connsiteY0" fmla="*/ 0 h 2595607"/>
              <a:gd name="connsiteX1" fmla="*/ 4006483 w 4054545"/>
              <a:gd name="connsiteY1" fmla="*/ 1042054 h 2595607"/>
              <a:gd name="connsiteX2" fmla="*/ 4002850 w 4054545"/>
              <a:gd name="connsiteY2" fmla="*/ 1626725 h 2595607"/>
              <a:gd name="connsiteX3" fmla="*/ 4876 w 4054545"/>
              <a:gd name="connsiteY3" fmla="*/ 2595607 h 2595607"/>
              <a:gd name="connsiteX4" fmla="*/ 0 w 4054545"/>
              <a:gd name="connsiteY4" fmla="*/ 0 h 2595607"/>
              <a:gd name="connsiteX0" fmla="*/ 0 w 4009126"/>
              <a:gd name="connsiteY0" fmla="*/ 0 h 2595607"/>
              <a:gd name="connsiteX1" fmla="*/ 4006483 w 4009126"/>
              <a:gd name="connsiteY1" fmla="*/ 1042054 h 2595607"/>
              <a:gd name="connsiteX2" fmla="*/ 4002850 w 4009126"/>
              <a:gd name="connsiteY2" fmla="*/ 1626725 h 2595607"/>
              <a:gd name="connsiteX3" fmla="*/ 4876 w 4009126"/>
              <a:gd name="connsiteY3" fmla="*/ 2595607 h 2595607"/>
              <a:gd name="connsiteX4" fmla="*/ 0 w 4009126"/>
              <a:gd name="connsiteY4" fmla="*/ 0 h 2595607"/>
              <a:gd name="connsiteX0" fmla="*/ 0 w 4009126"/>
              <a:gd name="connsiteY0" fmla="*/ 0 h 2237019"/>
              <a:gd name="connsiteX1" fmla="*/ 4006483 w 4009126"/>
              <a:gd name="connsiteY1" fmla="*/ 1042054 h 2237019"/>
              <a:gd name="connsiteX2" fmla="*/ 4002850 w 4009126"/>
              <a:gd name="connsiteY2" fmla="*/ 1626725 h 2237019"/>
              <a:gd name="connsiteX3" fmla="*/ 16482 w 4009126"/>
              <a:gd name="connsiteY3" fmla="*/ 2237019 h 2237019"/>
              <a:gd name="connsiteX4" fmla="*/ 0 w 4009126"/>
              <a:gd name="connsiteY4" fmla="*/ 0 h 2237019"/>
              <a:gd name="connsiteX0" fmla="*/ 6909 w 4016035"/>
              <a:gd name="connsiteY0" fmla="*/ 0 h 2254948"/>
              <a:gd name="connsiteX1" fmla="*/ 4013392 w 4016035"/>
              <a:gd name="connsiteY1" fmla="*/ 1042054 h 2254948"/>
              <a:gd name="connsiteX2" fmla="*/ 4009759 w 4016035"/>
              <a:gd name="connsiteY2" fmla="*/ 1626725 h 2254948"/>
              <a:gd name="connsiteX3" fmla="*/ 179 w 4016035"/>
              <a:gd name="connsiteY3" fmla="*/ 2254948 h 2254948"/>
              <a:gd name="connsiteX4" fmla="*/ 6909 w 4016035"/>
              <a:gd name="connsiteY4" fmla="*/ 0 h 2254948"/>
              <a:gd name="connsiteX0" fmla="*/ 6909 w 4016035"/>
              <a:gd name="connsiteY0" fmla="*/ 0 h 2057725"/>
              <a:gd name="connsiteX1" fmla="*/ 4013392 w 4016035"/>
              <a:gd name="connsiteY1" fmla="*/ 1042054 h 2057725"/>
              <a:gd name="connsiteX2" fmla="*/ 4009759 w 4016035"/>
              <a:gd name="connsiteY2" fmla="*/ 1626725 h 2057725"/>
              <a:gd name="connsiteX3" fmla="*/ 179 w 4016035"/>
              <a:gd name="connsiteY3" fmla="*/ 2057725 h 2057725"/>
              <a:gd name="connsiteX4" fmla="*/ 6909 w 4016035"/>
              <a:gd name="connsiteY4" fmla="*/ 0 h 2057725"/>
              <a:gd name="connsiteX0" fmla="*/ 6909 w 4016035"/>
              <a:gd name="connsiteY0" fmla="*/ 0 h 2057725"/>
              <a:gd name="connsiteX1" fmla="*/ 4013392 w 4016035"/>
              <a:gd name="connsiteY1" fmla="*/ 1042054 h 2057725"/>
              <a:gd name="connsiteX2" fmla="*/ 4009759 w 4016035"/>
              <a:gd name="connsiteY2" fmla="*/ 1721975 h 2057725"/>
              <a:gd name="connsiteX3" fmla="*/ 179 w 4016035"/>
              <a:gd name="connsiteY3" fmla="*/ 2057725 h 2057725"/>
              <a:gd name="connsiteX4" fmla="*/ 6909 w 4016035"/>
              <a:gd name="connsiteY4" fmla="*/ 0 h 2057725"/>
              <a:gd name="connsiteX0" fmla="*/ 6909 w 4016035"/>
              <a:gd name="connsiteY0" fmla="*/ 0 h 2057725"/>
              <a:gd name="connsiteX1" fmla="*/ 4013392 w 4016035"/>
              <a:gd name="connsiteY1" fmla="*/ 1042054 h 2057725"/>
              <a:gd name="connsiteX2" fmla="*/ 4009759 w 4016035"/>
              <a:gd name="connsiteY2" fmla="*/ 1721975 h 2057725"/>
              <a:gd name="connsiteX3" fmla="*/ 179 w 4016035"/>
              <a:gd name="connsiteY3" fmla="*/ 2057725 h 2057725"/>
              <a:gd name="connsiteX4" fmla="*/ 6909 w 4016035"/>
              <a:gd name="connsiteY4" fmla="*/ 0 h 2057725"/>
              <a:gd name="connsiteX0" fmla="*/ 3302 w 4016127"/>
              <a:gd name="connsiteY0" fmla="*/ 0 h 2057725"/>
              <a:gd name="connsiteX1" fmla="*/ 4013484 w 4016127"/>
              <a:gd name="connsiteY1" fmla="*/ 1042054 h 2057725"/>
              <a:gd name="connsiteX2" fmla="*/ 4009851 w 4016127"/>
              <a:gd name="connsiteY2" fmla="*/ 1721975 h 2057725"/>
              <a:gd name="connsiteX3" fmla="*/ 271 w 4016127"/>
              <a:gd name="connsiteY3" fmla="*/ 2057725 h 2057725"/>
              <a:gd name="connsiteX4" fmla="*/ 3302 w 4016127"/>
              <a:gd name="connsiteY4" fmla="*/ 0 h 2057725"/>
              <a:gd name="connsiteX0" fmla="*/ 3302 w 4016127"/>
              <a:gd name="connsiteY0" fmla="*/ 0 h 2053915"/>
              <a:gd name="connsiteX1" fmla="*/ 4013484 w 4016127"/>
              <a:gd name="connsiteY1" fmla="*/ 1042054 h 2053915"/>
              <a:gd name="connsiteX2" fmla="*/ 4009851 w 4016127"/>
              <a:gd name="connsiteY2" fmla="*/ 1721975 h 2053915"/>
              <a:gd name="connsiteX3" fmla="*/ 271 w 4016127"/>
              <a:gd name="connsiteY3" fmla="*/ 2053915 h 2053915"/>
              <a:gd name="connsiteX4" fmla="*/ 3302 w 4016127"/>
              <a:gd name="connsiteY4" fmla="*/ 0 h 205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6127" h="2053915">
                <a:moveTo>
                  <a:pt x="3302" y="0"/>
                </a:moveTo>
                <a:lnTo>
                  <a:pt x="4013484" y="1042054"/>
                </a:lnTo>
                <a:cubicBezTo>
                  <a:pt x="4017469" y="1367260"/>
                  <a:pt x="4017470" y="1372864"/>
                  <a:pt x="4009851" y="1721975"/>
                </a:cubicBezTo>
                <a:lnTo>
                  <a:pt x="271" y="2053915"/>
                </a:lnTo>
                <a:cubicBezTo>
                  <a:pt x="-1354" y="1188713"/>
                  <a:pt x="4927" y="865202"/>
                  <a:pt x="3302" y="0"/>
                </a:cubicBezTo>
                <a:close/>
              </a:path>
            </a:pathLst>
          </a:custGeom>
          <a:solidFill>
            <a:srgbClr val="C39367">
              <a:alpha val="60000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18">
            <a:extLst>
              <a:ext uri="{FF2B5EF4-FFF2-40B4-BE49-F238E27FC236}">
                <a16:creationId xmlns:a16="http://schemas.microsoft.com/office/drawing/2014/main" id="{04C1FF4A-3614-4B33-907D-6A2C9D246D0E}"/>
              </a:ext>
            </a:extLst>
          </p:cNvPr>
          <p:cNvSpPr/>
          <p:nvPr/>
        </p:nvSpPr>
        <p:spPr>
          <a:xfrm rot="10800000">
            <a:off x="-2128" y="-13272"/>
            <a:ext cx="12187040" cy="2286048"/>
          </a:xfrm>
          <a:custGeom>
            <a:avLst/>
            <a:gdLst>
              <a:gd name="connsiteX0" fmla="*/ 0 w 4096762"/>
              <a:gd name="connsiteY0" fmla="*/ 0 h 4869160"/>
              <a:gd name="connsiteX1" fmla="*/ 4096762 w 4096762"/>
              <a:gd name="connsiteY1" fmla="*/ 0 h 4869160"/>
              <a:gd name="connsiteX2" fmla="*/ 4096762 w 4096762"/>
              <a:gd name="connsiteY2" fmla="*/ 4869160 h 4869160"/>
              <a:gd name="connsiteX3" fmla="*/ 0 w 4096762"/>
              <a:gd name="connsiteY3" fmla="*/ 4869160 h 4869160"/>
              <a:gd name="connsiteX4" fmla="*/ 0 w 4096762"/>
              <a:gd name="connsiteY4" fmla="*/ 0 h 4869160"/>
              <a:gd name="connsiteX0" fmla="*/ 0 w 4096762"/>
              <a:gd name="connsiteY0" fmla="*/ 0 h 4869160"/>
              <a:gd name="connsiteX1" fmla="*/ 4096762 w 4096762"/>
              <a:gd name="connsiteY1" fmla="*/ 0 h 4869160"/>
              <a:gd name="connsiteX2" fmla="*/ 4096762 w 4096762"/>
              <a:gd name="connsiteY2" fmla="*/ 4869160 h 4869160"/>
              <a:gd name="connsiteX3" fmla="*/ 29818 w 4096762"/>
              <a:gd name="connsiteY3" fmla="*/ 913386 h 4869160"/>
              <a:gd name="connsiteX4" fmla="*/ 0 w 4096762"/>
              <a:gd name="connsiteY4" fmla="*/ 0 h 4869160"/>
              <a:gd name="connsiteX0" fmla="*/ 0 w 4096762"/>
              <a:gd name="connsiteY0" fmla="*/ 0 h 1907299"/>
              <a:gd name="connsiteX1" fmla="*/ 4096762 w 4096762"/>
              <a:gd name="connsiteY1" fmla="*/ 0 h 1907299"/>
              <a:gd name="connsiteX2" fmla="*/ 4076884 w 4096762"/>
              <a:gd name="connsiteY2" fmla="*/ 1907299 h 1907299"/>
              <a:gd name="connsiteX3" fmla="*/ 29818 w 4096762"/>
              <a:gd name="connsiteY3" fmla="*/ 913386 h 1907299"/>
              <a:gd name="connsiteX4" fmla="*/ 0 w 4096762"/>
              <a:gd name="connsiteY4" fmla="*/ 0 h 1907299"/>
              <a:gd name="connsiteX0" fmla="*/ 0 w 4066945"/>
              <a:gd name="connsiteY0" fmla="*/ 0 h 1907299"/>
              <a:gd name="connsiteX1" fmla="*/ 4066945 w 4066945"/>
              <a:gd name="connsiteY1" fmla="*/ 0 h 1907299"/>
              <a:gd name="connsiteX2" fmla="*/ 4047067 w 4066945"/>
              <a:gd name="connsiteY2" fmla="*/ 1907299 h 1907299"/>
              <a:gd name="connsiteX3" fmla="*/ 1 w 4066945"/>
              <a:gd name="connsiteY3" fmla="*/ 913386 h 1907299"/>
              <a:gd name="connsiteX4" fmla="*/ 0 w 4066945"/>
              <a:gd name="connsiteY4" fmla="*/ 0 h 1907299"/>
              <a:gd name="connsiteX0" fmla="*/ 0 w 4077874"/>
              <a:gd name="connsiteY0" fmla="*/ 233154 h 2140453"/>
              <a:gd name="connsiteX1" fmla="*/ 4077874 w 4077874"/>
              <a:gd name="connsiteY1" fmla="*/ 0 h 2140453"/>
              <a:gd name="connsiteX2" fmla="*/ 4047067 w 4077874"/>
              <a:gd name="connsiteY2" fmla="*/ 2140453 h 2140453"/>
              <a:gd name="connsiteX3" fmla="*/ 1 w 4077874"/>
              <a:gd name="connsiteY3" fmla="*/ 1146540 h 2140453"/>
              <a:gd name="connsiteX4" fmla="*/ 0 w 4077874"/>
              <a:gd name="connsiteY4" fmla="*/ 233154 h 2140453"/>
              <a:gd name="connsiteX0" fmla="*/ 0 w 4077874"/>
              <a:gd name="connsiteY0" fmla="*/ 196724 h 2140453"/>
              <a:gd name="connsiteX1" fmla="*/ 4077874 w 4077874"/>
              <a:gd name="connsiteY1" fmla="*/ 0 h 2140453"/>
              <a:gd name="connsiteX2" fmla="*/ 4047067 w 4077874"/>
              <a:gd name="connsiteY2" fmla="*/ 2140453 h 2140453"/>
              <a:gd name="connsiteX3" fmla="*/ 1 w 4077874"/>
              <a:gd name="connsiteY3" fmla="*/ 1146540 h 2140453"/>
              <a:gd name="connsiteX4" fmla="*/ 0 w 4077874"/>
              <a:gd name="connsiteY4" fmla="*/ 196724 h 2140453"/>
              <a:gd name="connsiteX0" fmla="*/ 302988 w 4380862"/>
              <a:gd name="connsiteY0" fmla="*/ 196724 h 2140453"/>
              <a:gd name="connsiteX1" fmla="*/ 4380862 w 4380862"/>
              <a:gd name="connsiteY1" fmla="*/ 0 h 2140453"/>
              <a:gd name="connsiteX2" fmla="*/ 4350055 w 4380862"/>
              <a:gd name="connsiteY2" fmla="*/ 2140453 h 2140453"/>
              <a:gd name="connsiteX3" fmla="*/ 302989 w 4380862"/>
              <a:gd name="connsiteY3" fmla="*/ 1146540 h 2140453"/>
              <a:gd name="connsiteX4" fmla="*/ 300222 w 4380862"/>
              <a:gd name="connsiteY4" fmla="*/ 606547 h 2140453"/>
              <a:gd name="connsiteX5" fmla="*/ 302988 w 4380862"/>
              <a:gd name="connsiteY5" fmla="*/ 196724 h 2140453"/>
              <a:gd name="connsiteX0" fmla="*/ 302988 w 4380862"/>
              <a:gd name="connsiteY0" fmla="*/ 196724 h 2140453"/>
              <a:gd name="connsiteX1" fmla="*/ 4380862 w 4380862"/>
              <a:gd name="connsiteY1" fmla="*/ 0 h 2140453"/>
              <a:gd name="connsiteX2" fmla="*/ 4350055 w 4380862"/>
              <a:gd name="connsiteY2" fmla="*/ 2140453 h 2140453"/>
              <a:gd name="connsiteX3" fmla="*/ 302989 w 4380862"/>
              <a:gd name="connsiteY3" fmla="*/ 1146540 h 2140453"/>
              <a:gd name="connsiteX4" fmla="*/ 300222 w 4380862"/>
              <a:gd name="connsiteY4" fmla="*/ 606547 h 2140453"/>
              <a:gd name="connsiteX5" fmla="*/ 302988 w 4380862"/>
              <a:gd name="connsiteY5" fmla="*/ 196724 h 2140453"/>
              <a:gd name="connsiteX0" fmla="*/ 302988 w 4380862"/>
              <a:gd name="connsiteY0" fmla="*/ 196724 h 2140453"/>
              <a:gd name="connsiteX1" fmla="*/ 4380862 w 4380862"/>
              <a:gd name="connsiteY1" fmla="*/ 0 h 2140453"/>
              <a:gd name="connsiteX2" fmla="*/ 4350055 w 4380862"/>
              <a:gd name="connsiteY2" fmla="*/ 2140453 h 2140453"/>
              <a:gd name="connsiteX3" fmla="*/ 302989 w 4380862"/>
              <a:gd name="connsiteY3" fmla="*/ 1146540 h 2140453"/>
              <a:gd name="connsiteX4" fmla="*/ 300222 w 4380862"/>
              <a:gd name="connsiteY4" fmla="*/ 606547 h 2140453"/>
              <a:gd name="connsiteX5" fmla="*/ 302988 w 4380862"/>
              <a:gd name="connsiteY5" fmla="*/ 196724 h 2140453"/>
              <a:gd name="connsiteX0" fmla="*/ 302988 w 4380862"/>
              <a:gd name="connsiteY0" fmla="*/ 196724 h 2140453"/>
              <a:gd name="connsiteX1" fmla="*/ 4380862 w 4380862"/>
              <a:gd name="connsiteY1" fmla="*/ 0 h 2140453"/>
              <a:gd name="connsiteX2" fmla="*/ 4350055 w 4380862"/>
              <a:gd name="connsiteY2" fmla="*/ 2140453 h 2140453"/>
              <a:gd name="connsiteX3" fmla="*/ 302989 w 4380862"/>
              <a:gd name="connsiteY3" fmla="*/ 1146540 h 2140453"/>
              <a:gd name="connsiteX4" fmla="*/ 300222 w 4380862"/>
              <a:gd name="connsiteY4" fmla="*/ 606547 h 2140453"/>
              <a:gd name="connsiteX5" fmla="*/ 302988 w 4380862"/>
              <a:gd name="connsiteY5" fmla="*/ 196724 h 2140453"/>
              <a:gd name="connsiteX0" fmla="*/ 302988 w 4380862"/>
              <a:gd name="connsiteY0" fmla="*/ 196724 h 2140453"/>
              <a:gd name="connsiteX1" fmla="*/ 4380862 w 4380862"/>
              <a:gd name="connsiteY1" fmla="*/ 0 h 2140453"/>
              <a:gd name="connsiteX2" fmla="*/ 4350055 w 4380862"/>
              <a:gd name="connsiteY2" fmla="*/ 2140453 h 2140453"/>
              <a:gd name="connsiteX3" fmla="*/ 302989 w 4380862"/>
              <a:gd name="connsiteY3" fmla="*/ 1146540 h 2140453"/>
              <a:gd name="connsiteX4" fmla="*/ 300222 w 4380862"/>
              <a:gd name="connsiteY4" fmla="*/ 606547 h 2140453"/>
              <a:gd name="connsiteX5" fmla="*/ 302988 w 4380862"/>
              <a:gd name="connsiteY5" fmla="*/ 196724 h 2140453"/>
              <a:gd name="connsiteX0" fmla="*/ 302988 w 4380862"/>
              <a:gd name="connsiteY0" fmla="*/ 196724 h 2140453"/>
              <a:gd name="connsiteX1" fmla="*/ 4380862 w 4380862"/>
              <a:gd name="connsiteY1" fmla="*/ 0 h 2140453"/>
              <a:gd name="connsiteX2" fmla="*/ 4365841 w 4380862"/>
              <a:gd name="connsiteY2" fmla="*/ 617476 h 2140453"/>
              <a:gd name="connsiteX3" fmla="*/ 4350055 w 4380862"/>
              <a:gd name="connsiteY3" fmla="*/ 2140453 h 2140453"/>
              <a:gd name="connsiteX4" fmla="*/ 302989 w 4380862"/>
              <a:gd name="connsiteY4" fmla="*/ 1146540 h 2140453"/>
              <a:gd name="connsiteX5" fmla="*/ 300222 w 4380862"/>
              <a:gd name="connsiteY5" fmla="*/ 606547 h 2140453"/>
              <a:gd name="connsiteX6" fmla="*/ 302988 w 4380862"/>
              <a:gd name="connsiteY6" fmla="*/ 196724 h 2140453"/>
              <a:gd name="connsiteX0" fmla="*/ 302988 w 4380862"/>
              <a:gd name="connsiteY0" fmla="*/ 196724 h 2140453"/>
              <a:gd name="connsiteX1" fmla="*/ 4380862 w 4380862"/>
              <a:gd name="connsiteY1" fmla="*/ 0 h 2140453"/>
              <a:gd name="connsiteX2" fmla="*/ 4365841 w 4380862"/>
              <a:gd name="connsiteY2" fmla="*/ 617476 h 2140453"/>
              <a:gd name="connsiteX3" fmla="*/ 4350055 w 4380862"/>
              <a:gd name="connsiteY3" fmla="*/ 2140453 h 2140453"/>
              <a:gd name="connsiteX4" fmla="*/ 302989 w 4380862"/>
              <a:gd name="connsiteY4" fmla="*/ 1146540 h 2140453"/>
              <a:gd name="connsiteX5" fmla="*/ 300222 w 4380862"/>
              <a:gd name="connsiteY5" fmla="*/ 606547 h 2140453"/>
              <a:gd name="connsiteX6" fmla="*/ 302988 w 4380862"/>
              <a:gd name="connsiteY6" fmla="*/ 196724 h 2140453"/>
              <a:gd name="connsiteX0" fmla="*/ 4030578 w 8108452"/>
              <a:gd name="connsiteY0" fmla="*/ 196724 h 2140453"/>
              <a:gd name="connsiteX1" fmla="*/ 8108452 w 8108452"/>
              <a:gd name="connsiteY1" fmla="*/ 0 h 2140453"/>
              <a:gd name="connsiteX2" fmla="*/ 8093431 w 8108452"/>
              <a:gd name="connsiteY2" fmla="*/ 617476 h 2140453"/>
              <a:gd name="connsiteX3" fmla="*/ 8077645 w 8108452"/>
              <a:gd name="connsiteY3" fmla="*/ 2140453 h 2140453"/>
              <a:gd name="connsiteX4" fmla="*/ 0 w 8108452"/>
              <a:gd name="connsiteY4" fmla="*/ 1627803 h 2140453"/>
              <a:gd name="connsiteX5" fmla="*/ 4027812 w 8108452"/>
              <a:gd name="connsiteY5" fmla="*/ 606547 h 2140453"/>
              <a:gd name="connsiteX6" fmla="*/ 4030578 w 8108452"/>
              <a:gd name="connsiteY6" fmla="*/ 196724 h 2140453"/>
              <a:gd name="connsiteX0" fmla="*/ 4030578 w 8108452"/>
              <a:gd name="connsiteY0" fmla="*/ 196724 h 2140453"/>
              <a:gd name="connsiteX1" fmla="*/ 8108452 w 8108452"/>
              <a:gd name="connsiteY1" fmla="*/ 0 h 2140453"/>
              <a:gd name="connsiteX2" fmla="*/ 8093431 w 8108452"/>
              <a:gd name="connsiteY2" fmla="*/ 617476 h 2140453"/>
              <a:gd name="connsiteX3" fmla="*/ 8077645 w 8108452"/>
              <a:gd name="connsiteY3" fmla="*/ 2140453 h 2140453"/>
              <a:gd name="connsiteX4" fmla="*/ 0 w 8108452"/>
              <a:gd name="connsiteY4" fmla="*/ 1627803 h 2140453"/>
              <a:gd name="connsiteX5" fmla="*/ 4027812 w 8108452"/>
              <a:gd name="connsiteY5" fmla="*/ 606547 h 2140453"/>
              <a:gd name="connsiteX6" fmla="*/ 4030578 w 8108452"/>
              <a:gd name="connsiteY6" fmla="*/ 196724 h 2140453"/>
              <a:gd name="connsiteX0" fmla="*/ 4030578 w 8108452"/>
              <a:gd name="connsiteY0" fmla="*/ 196724 h 2140453"/>
              <a:gd name="connsiteX1" fmla="*/ 8108452 w 8108452"/>
              <a:gd name="connsiteY1" fmla="*/ 0 h 2140453"/>
              <a:gd name="connsiteX2" fmla="*/ 8093431 w 8108452"/>
              <a:gd name="connsiteY2" fmla="*/ 617476 h 2140453"/>
              <a:gd name="connsiteX3" fmla="*/ 8077645 w 8108452"/>
              <a:gd name="connsiteY3" fmla="*/ 2140453 h 2140453"/>
              <a:gd name="connsiteX4" fmla="*/ 0 w 8108452"/>
              <a:gd name="connsiteY4" fmla="*/ 1627803 h 2140453"/>
              <a:gd name="connsiteX5" fmla="*/ 4027812 w 8108452"/>
              <a:gd name="connsiteY5" fmla="*/ 606547 h 2140453"/>
              <a:gd name="connsiteX6" fmla="*/ 4030578 w 8108452"/>
              <a:gd name="connsiteY6" fmla="*/ 196724 h 2140453"/>
              <a:gd name="connsiteX0" fmla="*/ 4030578 w 8108452"/>
              <a:gd name="connsiteY0" fmla="*/ 196724 h 2140453"/>
              <a:gd name="connsiteX1" fmla="*/ 8108452 w 8108452"/>
              <a:gd name="connsiteY1" fmla="*/ 0 h 2140453"/>
              <a:gd name="connsiteX2" fmla="*/ 8093431 w 8108452"/>
              <a:gd name="connsiteY2" fmla="*/ 617476 h 2140453"/>
              <a:gd name="connsiteX3" fmla="*/ 8077645 w 8108452"/>
              <a:gd name="connsiteY3" fmla="*/ 2140453 h 2140453"/>
              <a:gd name="connsiteX4" fmla="*/ 0 w 8108452"/>
              <a:gd name="connsiteY4" fmla="*/ 1627803 h 2140453"/>
              <a:gd name="connsiteX5" fmla="*/ 4027812 w 8108452"/>
              <a:gd name="connsiteY5" fmla="*/ 606547 h 2140453"/>
              <a:gd name="connsiteX6" fmla="*/ 4030578 w 8108452"/>
              <a:gd name="connsiteY6" fmla="*/ 196724 h 2140453"/>
              <a:gd name="connsiteX0" fmla="*/ 4040103 w 8117977"/>
              <a:gd name="connsiteY0" fmla="*/ 196724 h 2140453"/>
              <a:gd name="connsiteX1" fmla="*/ 8117977 w 8117977"/>
              <a:gd name="connsiteY1" fmla="*/ 0 h 2140453"/>
              <a:gd name="connsiteX2" fmla="*/ 8102956 w 8117977"/>
              <a:gd name="connsiteY2" fmla="*/ 617476 h 2140453"/>
              <a:gd name="connsiteX3" fmla="*/ 8087170 w 8117977"/>
              <a:gd name="connsiteY3" fmla="*/ 2140453 h 2140453"/>
              <a:gd name="connsiteX4" fmla="*/ 0 w 8117977"/>
              <a:gd name="connsiteY4" fmla="*/ 1599228 h 2140453"/>
              <a:gd name="connsiteX5" fmla="*/ 4037337 w 8117977"/>
              <a:gd name="connsiteY5" fmla="*/ 606547 h 2140453"/>
              <a:gd name="connsiteX6" fmla="*/ 4040103 w 8117977"/>
              <a:gd name="connsiteY6" fmla="*/ 196724 h 2140453"/>
              <a:gd name="connsiteX0" fmla="*/ 4040103 w 8117977"/>
              <a:gd name="connsiteY0" fmla="*/ 196724 h 2140453"/>
              <a:gd name="connsiteX1" fmla="*/ 8117977 w 8117977"/>
              <a:gd name="connsiteY1" fmla="*/ 0 h 2140453"/>
              <a:gd name="connsiteX2" fmla="*/ 8102956 w 8117977"/>
              <a:gd name="connsiteY2" fmla="*/ 617476 h 2140453"/>
              <a:gd name="connsiteX3" fmla="*/ 8087170 w 8117977"/>
              <a:gd name="connsiteY3" fmla="*/ 2140453 h 2140453"/>
              <a:gd name="connsiteX4" fmla="*/ 3390093 w 8117977"/>
              <a:gd name="connsiteY4" fmla="*/ 1827227 h 2140453"/>
              <a:gd name="connsiteX5" fmla="*/ 0 w 8117977"/>
              <a:gd name="connsiteY5" fmla="*/ 1599228 h 2140453"/>
              <a:gd name="connsiteX6" fmla="*/ 4037337 w 8117977"/>
              <a:gd name="connsiteY6" fmla="*/ 606547 h 2140453"/>
              <a:gd name="connsiteX7" fmla="*/ 4040103 w 8117977"/>
              <a:gd name="connsiteY7" fmla="*/ 196724 h 2140453"/>
              <a:gd name="connsiteX0" fmla="*/ 4040103 w 8117977"/>
              <a:gd name="connsiteY0" fmla="*/ 196724 h 5913452"/>
              <a:gd name="connsiteX1" fmla="*/ 8117977 w 8117977"/>
              <a:gd name="connsiteY1" fmla="*/ 0 h 5913452"/>
              <a:gd name="connsiteX2" fmla="*/ 8102956 w 8117977"/>
              <a:gd name="connsiteY2" fmla="*/ 617476 h 5913452"/>
              <a:gd name="connsiteX3" fmla="*/ 8087170 w 8117977"/>
              <a:gd name="connsiteY3" fmla="*/ 2140453 h 5913452"/>
              <a:gd name="connsiteX4" fmla="*/ 27768 w 8117977"/>
              <a:gd name="connsiteY4" fmla="*/ 5913452 h 5913452"/>
              <a:gd name="connsiteX5" fmla="*/ 0 w 8117977"/>
              <a:gd name="connsiteY5" fmla="*/ 1599228 h 5913452"/>
              <a:gd name="connsiteX6" fmla="*/ 4037337 w 8117977"/>
              <a:gd name="connsiteY6" fmla="*/ 606547 h 5913452"/>
              <a:gd name="connsiteX7" fmla="*/ 4040103 w 8117977"/>
              <a:gd name="connsiteY7" fmla="*/ 196724 h 5913452"/>
              <a:gd name="connsiteX0" fmla="*/ 4040103 w 11649520"/>
              <a:gd name="connsiteY0" fmla="*/ 196724 h 5913452"/>
              <a:gd name="connsiteX1" fmla="*/ 8117977 w 11649520"/>
              <a:gd name="connsiteY1" fmla="*/ 0 h 5913452"/>
              <a:gd name="connsiteX2" fmla="*/ 8102956 w 11649520"/>
              <a:gd name="connsiteY2" fmla="*/ 617476 h 5913452"/>
              <a:gd name="connsiteX3" fmla="*/ 11649520 w 11649520"/>
              <a:gd name="connsiteY3" fmla="*/ 5893303 h 5913452"/>
              <a:gd name="connsiteX4" fmla="*/ 27768 w 11649520"/>
              <a:gd name="connsiteY4" fmla="*/ 5913452 h 5913452"/>
              <a:gd name="connsiteX5" fmla="*/ 0 w 11649520"/>
              <a:gd name="connsiteY5" fmla="*/ 1599228 h 5913452"/>
              <a:gd name="connsiteX6" fmla="*/ 4037337 w 11649520"/>
              <a:gd name="connsiteY6" fmla="*/ 606547 h 5913452"/>
              <a:gd name="connsiteX7" fmla="*/ 4040103 w 11649520"/>
              <a:gd name="connsiteY7" fmla="*/ 196724 h 5913452"/>
              <a:gd name="connsiteX0" fmla="*/ 4040103 w 12221020"/>
              <a:gd name="connsiteY0" fmla="*/ 196724 h 5913452"/>
              <a:gd name="connsiteX1" fmla="*/ 8117977 w 12221020"/>
              <a:gd name="connsiteY1" fmla="*/ 0 h 5913452"/>
              <a:gd name="connsiteX2" fmla="*/ 8102956 w 12221020"/>
              <a:gd name="connsiteY2" fmla="*/ 617476 h 5913452"/>
              <a:gd name="connsiteX3" fmla="*/ 12221020 w 12221020"/>
              <a:gd name="connsiteY3" fmla="*/ 5893303 h 5913452"/>
              <a:gd name="connsiteX4" fmla="*/ 27768 w 12221020"/>
              <a:gd name="connsiteY4" fmla="*/ 5913452 h 5913452"/>
              <a:gd name="connsiteX5" fmla="*/ 0 w 12221020"/>
              <a:gd name="connsiteY5" fmla="*/ 1599228 h 5913452"/>
              <a:gd name="connsiteX6" fmla="*/ 4037337 w 12221020"/>
              <a:gd name="connsiteY6" fmla="*/ 606547 h 5913452"/>
              <a:gd name="connsiteX7" fmla="*/ 4040103 w 12221020"/>
              <a:gd name="connsiteY7" fmla="*/ 196724 h 5913452"/>
              <a:gd name="connsiteX0" fmla="*/ 4040103 w 12221020"/>
              <a:gd name="connsiteY0" fmla="*/ 196724 h 5913452"/>
              <a:gd name="connsiteX1" fmla="*/ 8117977 w 12221020"/>
              <a:gd name="connsiteY1" fmla="*/ 0 h 5913452"/>
              <a:gd name="connsiteX2" fmla="*/ 8102956 w 12221020"/>
              <a:gd name="connsiteY2" fmla="*/ 617476 h 5913452"/>
              <a:gd name="connsiteX3" fmla="*/ 10171892 w 12221020"/>
              <a:gd name="connsiteY3" fmla="*/ 3246451 h 5913452"/>
              <a:gd name="connsiteX4" fmla="*/ 12221020 w 12221020"/>
              <a:gd name="connsiteY4" fmla="*/ 5893303 h 5913452"/>
              <a:gd name="connsiteX5" fmla="*/ 27768 w 12221020"/>
              <a:gd name="connsiteY5" fmla="*/ 5913452 h 5913452"/>
              <a:gd name="connsiteX6" fmla="*/ 0 w 12221020"/>
              <a:gd name="connsiteY6" fmla="*/ 1599228 h 5913452"/>
              <a:gd name="connsiteX7" fmla="*/ 4037337 w 12221020"/>
              <a:gd name="connsiteY7" fmla="*/ 606547 h 5913452"/>
              <a:gd name="connsiteX8" fmla="*/ 4040103 w 12221020"/>
              <a:gd name="connsiteY8" fmla="*/ 196724 h 5913452"/>
              <a:gd name="connsiteX0" fmla="*/ 4040103 w 12221020"/>
              <a:gd name="connsiteY0" fmla="*/ 196724 h 5913452"/>
              <a:gd name="connsiteX1" fmla="*/ 8117977 w 12221020"/>
              <a:gd name="connsiteY1" fmla="*/ 0 h 5913452"/>
              <a:gd name="connsiteX2" fmla="*/ 8102956 w 12221020"/>
              <a:gd name="connsiteY2" fmla="*/ 617476 h 5913452"/>
              <a:gd name="connsiteX3" fmla="*/ 12219767 w 12221020"/>
              <a:gd name="connsiteY3" fmla="*/ 1636726 h 5913452"/>
              <a:gd name="connsiteX4" fmla="*/ 12221020 w 12221020"/>
              <a:gd name="connsiteY4" fmla="*/ 5893303 h 5913452"/>
              <a:gd name="connsiteX5" fmla="*/ 27768 w 12221020"/>
              <a:gd name="connsiteY5" fmla="*/ 5913452 h 5913452"/>
              <a:gd name="connsiteX6" fmla="*/ 0 w 12221020"/>
              <a:gd name="connsiteY6" fmla="*/ 1599228 h 5913452"/>
              <a:gd name="connsiteX7" fmla="*/ 4037337 w 12221020"/>
              <a:gd name="connsiteY7" fmla="*/ 606547 h 5913452"/>
              <a:gd name="connsiteX8" fmla="*/ 4040103 w 12221020"/>
              <a:gd name="connsiteY8" fmla="*/ 196724 h 5913452"/>
              <a:gd name="connsiteX0" fmla="*/ 4040103 w 12221020"/>
              <a:gd name="connsiteY0" fmla="*/ 196724 h 5913452"/>
              <a:gd name="connsiteX1" fmla="*/ 8117977 w 12221020"/>
              <a:gd name="connsiteY1" fmla="*/ 0 h 5913452"/>
              <a:gd name="connsiteX2" fmla="*/ 8087007 w 12221020"/>
              <a:gd name="connsiteY2" fmla="*/ 606843 h 5913452"/>
              <a:gd name="connsiteX3" fmla="*/ 12219767 w 12221020"/>
              <a:gd name="connsiteY3" fmla="*/ 1636726 h 5913452"/>
              <a:gd name="connsiteX4" fmla="*/ 12221020 w 12221020"/>
              <a:gd name="connsiteY4" fmla="*/ 5893303 h 5913452"/>
              <a:gd name="connsiteX5" fmla="*/ 27768 w 12221020"/>
              <a:gd name="connsiteY5" fmla="*/ 5913452 h 5913452"/>
              <a:gd name="connsiteX6" fmla="*/ 0 w 12221020"/>
              <a:gd name="connsiteY6" fmla="*/ 1599228 h 5913452"/>
              <a:gd name="connsiteX7" fmla="*/ 4037337 w 12221020"/>
              <a:gd name="connsiteY7" fmla="*/ 606547 h 5913452"/>
              <a:gd name="connsiteX8" fmla="*/ 4040103 w 12221020"/>
              <a:gd name="connsiteY8" fmla="*/ 196724 h 5913452"/>
              <a:gd name="connsiteX0" fmla="*/ 4040103 w 12221020"/>
              <a:gd name="connsiteY0" fmla="*/ 196724 h 5913452"/>
              <a:gd name="connsiteX1" fmla="*/ 8117977 w 12221020"/>
              <a:gd name="connsiteY1" fmla="*/ 0 h 5913452"/>
              <a:gd name="connsiteX2" fmla="*/ 8102956 w 12221020"/>
              <a:gd name="connsiteY2" fmla="*/ 606843 h 5913452"/>
              <a:gd name="connsiteX3" fmla="*/ 12219767 w 12221020"/>
              <a:gd name="connsiteY3" fmla="*/ 1636726 h 5913452"/>
              <a:gd name="connsiteX4" fmla="*/ 12221020 w 12221020"/>
              <a:gd name="connsiteY4" fmla="*/ 5893303 h 5913452"/>
              <a:gd name="connsiteX5" fmla="*/ 27768 w 12221020"/>
              <a:gd name="connsiteY5" fmla="*/ 5913452 h 5913452"/>
              <a:gd name="connsiteX6" fmla="*/ 0 w 12221020"/>
              <a:gd name="connsiteY6" fmla="*/ 1599228 h 5913452"/>
              <a:gd name="connsiteX7" fmla="*/ 4037337 w 12221020"/>
              <a:gd name="connsiteY7" fmla="*/ 606547 h 5913452"/>
              <a:gd name="connsiteX8" fmla="*/ 4040103 w 12221020"/>
              <a:gd name="connsiteY8" fmla="*/ 196724 h 5913452"/>
              <a:gd name="connsiteX0" fmla="*/ 4034786 w 12221020"/>
              <a:gd name="connsiteY0" fmla="*/ 202041 h 5913452"/>
              <a:gd name="connsiteX1" fmla="*/ 8117977 w 12221020"/>
              <a:gd name="connsiteY1" fmla="*/ 0 h 5913452"/>
              <a:gd name="connsiteX2" fmla="*/ 8102956 w 12221020"/>
              <a:gd name="connsiteY2" fmla="*/ 606843 h 5913452"/>
              <a:gd name="connsiteX3" fmla="*/ 12219767 w 12221020"/>
              <a:gd name="connsiteY3" fmla="*/ 1636726 h 5913452"/>
              <a:gd name="connsiteX4" fmla="*/ 12221020 w 12221020"/>
              <a:gd name="connsiteY4" fmla="*/ 5893303 h 5913452"/>
              <a:gd name="connsiteX5" fmla="*/ 27768 w 12221020"/>
              <a:gd name="connsiteY5" fmla="*/ 5913452 h 5913452"/>
              <a:gd name="connsiteX6" fmla="*/ 0 w 12221020"/>
              <a:gd name="connsiteY6" fmla="*/ 1599228 h 5913452"/>
              <a:gd name="connsiteX7" fmla="*/ 4037337 w 12221020"/>
              <a:gd name="connsiteY7" fmla="*/ 606547 h 5913452"/>
              <a:gd name="connsiteX8" fmla="*/ 4034786 w 12221020"/>
              <a:gd name="connsiteY8" fmla="*/ 202041 h 5913452"/>
              <a:gd name="connsiteX0" fmla="*/ 4034786 w 12221020"/>
              <a:gd name="connsiteY0" fmla="*/ 202041 h 5913452"/>
              <a:gd name="connsiteX1" fmla="*/ 8117977 w 12221020"/>
              <a:gd name="connsiteY1" fmla="*/ 0 h 5913452"/>
              <a:gd name="connsiteX2" fmla="*/ 8102956 w 12221020"/>
              <a:gd name="connsiteY2" fmla="*/ 606843 h 5913452"/>
              <a:gd name="connsiteX3" fmla="*/ 12219767 w 12221020"/>
              <a:gd name="connsiteY3" fmla="*/ 1636726 h 5913452"/>
              <a:gd name="connsiteX4" fmla="*/ 12221020 w 12221020"/>
              <a:gd name="connsiteY4" fmla="*/ 5893303 h 5913452"/>
              <a:gd name="connsiteX5" fmla="*/ 27768 w 12221020"/>
              <a:gd name="connsiteY5" fmla="*/ 5913452 h 5913452"/>
              <a:gd name="connsiteX6" fmla="*/ 0 w 12221020"/>
              <a:gd name="connsiteY6" fmla="*/ 1599228 h 5913452"/>
              <a:gd name="connsiteX7" fmla="*/ 4037337 w 12221020"/>
              <a:gd name="connsiteY7" fmla="*/ 606547 h 5913452"/>
              <a:gd name="connsiteX8" fmla="*/ 4034786 w 12221020"/>
              <a:gd name="connsiteY8" fmla="*/ 202041 h 5913452"/>
              <a:gd name="connsiteX0" fmla="*/ 4034786 w 13126149"/>
              <a:gd name="connsiteY0" fmla="*/ 202041 h 5913452"/>
              <a:gd name="connsiteX1" fmla="*/ 8117977 w 13126149"/>
              <a:gd name="connsiteY1" fmla="*/ 0 h 5913452"/>
              <a:gd name="connsiteX2" fmla="*/ 8102956 w 13126149"/>
              <a:gd name="connsiteY2" fmla="*/ 606843 h 5913452"/>
              <a:gd name="connsiteX3" fmla="*/ 12219767 w 13126149"/>
              <a:gd name="connsiteY3" fmla="*/ 1636726 h 5913452"/>
              <a:gd name="connsiteX4" fmla="*/ 12226650 w 13126149"/>
              <a:gd name="connsiteY4" fmla="*/ 2771911 h 5913452"/>
              <a:gd name="connsiteX5" fmla="*/ 12221020 w 13126149"/>
              <a:gd name="connsiteY5" fmla="*/ 5893303 h 5913452"/>
              <a:gd name="connsiteX6" fmla="*/ 27768 w 13126149"/>
              <a:gd name="connsiteY6" fmla="*/ 5913452 h 5913452"/>
              <a:gd name="connsiteX7" fmla="*/ 0 w 13126149"/>
              <a:gd name="connsiteY7" fmla="*/ 1599228 h 5913452"/>
              <a:gd name="connsiteX8" fmla="*/ 4037337 w 13126149"/>
              <a:gd name="connsiteY8" fmla="*/ 606547 h 5913452"/>
              <a:gd name="connsiteX9" fmla="*/ 4034786 w 13126149"/>
              <a:gd name="connsiteY9" fmla="*/ 202041 h 5913452"/>
              <a:gd name="connsiteX0" fmla="*/ 4034786 w 13126149"/>
              <a:gd name="connsiteY0" fmla="*/ 202041 h 5913452"/>
              <a:gd name="connsiteX1" fmla="*/ 8117977 w 13126149"/>
              <a:gd name="connsiteY1" fmla="*/ 0 h 5913452"/>
              <a:gd name="connsiteX2" fmla="*/ 8102956 w 13126149"/>
              <a:gd name="connsiteY2" fmla="*/ 606843 h 5913452"/>
              <a:gd name="connsiteX3" fmla="*/ 12219767 w 13126149"/>
              <a:gd name="connsiteY3" fmla="*/ 1636726 h 5913452"/>
              <a:gd name="connsiteX4" fmla="*/ 12226650 w 13126149"/>
              <a:gd name="connsiteY4" fmla="*/ 2771911 h 5913452"/>
              <a:gd name="connsiteX5" fmla="*/ 12221020 w 13126149"/>
              <a:gd name="connsiteY5" fmla="*/ 5893303 h 5913452"/>
              <a:gd name="connsiteX6" fmla="*/ 27768 w 13126149"/>
              <a:gd name="connsiteY6" fmla="*/ 5913452 h 5913452"/>
              <a:gd name="connsiteX7" fmla="*/ 20472 w 13126149"/>
              <a:gd name="connsiteY7" fmla="*/ 2771911 h 5913452"/>
              <a:gd name="connsiteX8" fmla="*/ 0 w 13126149"/>
              <a:gd name="connsiteY8" fmla="*/ 1599228 h 5913452"/>
              <a:gd name="connsiteX9" fmla="*/ 4037337 w 13126149"/>
              <a:gd name="connsiteY9" fmla="*/ 606547 h 5913452"/>
              <a:gd name="connsiteX10" fmla="*/ 4034786 w 13126149"/>
              <a:gd name="connsiteY10" fmla="*/ 202041 h 5913452"/>
              <a:gd name="connsiteX0" fmla="*/ 4034786 w 13126149"/>
              <a:gd name="connsiteY0" fmla="*/ 202041 h 5893303"/>
              <a:gd name="connsiteX1" fmla="*/ 8117977 w 13126149"/>
              <a:gd name="connsiteY1" fmla="*/ 0 h 5893303"/>
              <a:gd name="connsiteX2" fmla="*/ 8102956 w 13126149"/>
              <a:gd name="connsiteY2" fmla="*/ 606843 h 5893303"/>
              <a:gd name="connsiteX3" fmla="*/ 12219767 w 13126149"/>
              <a:gd name="connsiteY3" fmla="*/ 1636726 h 5893303"/>
              <a:gd name="connsiteX4" fmla="*/ 12226650 w 13126149"/>
              <a:gd name="connsiteY4" fmla="*/ 2771911 h 5893303"/>
              <a:gd name="connsiteX5" fmla="*/ 12221020 w 13126149"/>
              <a:gd name="connsiteY5" fmla="*/ 5893303 h 5893303"/>
              <a:gd name="connsiteX6" fmla="*/ 20472 w 13126149"/>
              <a:gd name="connsiteY6" fmla="*/ 2771911 h 5893303"/>
              <a:gd name="connsiteX7" fmla="*/ 0 w 13126149"/>
              <a:gd name="connsiteY7" fmla="*/ 1599228 h 5893303"/>
              <a:gd name="connsiteX8" fmla="*/ 4037337 w 13126149"/>
              <a:gd name="connsiteY8" fmla="*/ 606547 h 5893303"/>
              <a:gd name="connsiteX9" fmla="*/ 4034786 w 13126149"/>
              <a:gd name="connsiteY9" fmla="*/ 202041 h 5893303"/>
              <a:gd name="connsiteX0" fmla="*/ 4034786 w 13300829"/>
              <a:gd name="connsiteY0" fmla="*/ 202041 h 2916162"/>
              <a:gd name="connsiteX1" fmla="*/ 8117977 w 13300829"/>
              <a:gd name="connsiteY1" fmla="*/ 0 h 2916162"/>
              <a:gd name="connsiteX2" fmla="*/ 8102956 w 13300829"/>
              <a:gd name="connsiteY2" fmla="*/ 606843 h 2916162"/>
              <a:gd name="connsiteX3" fmla="*/ 12219767 w 13300829"/>
              <a:gd name="connsiteY3" fmla="*/ 1636726 h 2916162"/>
              <a:gd name="connsiteX4" fmla="*/ 12226650 w 13300829"/>
              <a:gd name="connsiteY4" fmla="*/ 2771911 h 2916162"/>
              <a:gd name="connsiteX5" fmla="*/ 20472 w 13300829"/>
              <a:gd name="connsiteY5" fmla="*/ 2771911 h 2916162"/>
              <a:gd name="connsiteX6" fmla="*/ 0 w 13300829"/>
              <a:gd name="connsiteY6" fmla="*/ 1599228 h 2916162"/>
              <a:gd name="connsiteX7" fmla="*/ 4037337 w 13300829"/>
              <a:gd name="connsiteY7" fmla="*/ 606547 h 2916162"/>
              <a:gd name="connsiteX8" fmla="*/ 4034786 w 13300829"/>
              <a:gd name="connsiteY8" fmla="*/ 202041 h 2916162"/>
              <a:gd name="connsiteX0" fmla="*/ 4034786 w 12526249"/>
              <a:gd name="connsiteY0" fmla="*/ 202041 h 2916162"/>
              <a:gd name="connsiteX1" fmla="*/ 8117977 w 12526249"/>
              <a:gd name="connsiteY1" fmla="*/ 0 h 2916162"/>
              <a:gd name="connsiteX2" fmla="*/ 8102956 w 12526249"/>
              <a:gd name="connsiteY2" fmla="*/ 606843 h 2916162"/>
              <a:gd name="connsiteX3" fmla="*/ 12219767 w 12526249"/>
              <a:gd name="connsiteY3" fmla="*/ 1636726 h 2916162"/>
              <a:gd name="connsiteX4" fmla="*/ 12226650 w 12526249"/>
              <a:gd name="connsiteY4" fmla="*/ 2771911 h 2916162"/>
              <a:gd name="connsiteX5" fmla="*/ 20472 w 12526249"/>
              <a:gd name="connsiteY5" fmla="*/ 2771911 h 2916162"/>
              <a:gd name="connsiteX6" fmla="*/ 0 w 12526249"/>
              <a:gd name="connsiteY6" fmla="*/ 1599228 h 2916162"/>
              <a:gd name="connsiteX7" fmla="*/ 4037337 w 12526249"/>
              <a:gd name="connsiteY7" fmla="*/ 606547 h 2916162"/>
              <a:gd name="connsiteX8" fmla="*/ 4034786 w 12526249"/>
              <a:gd name="connsiteY8" fmla="*/ 202041 h 2916162"/>
              <a:gd name="connsiteX0" fmla="*/ 4034786 w 12226650"/>
              <a:gd name="connsiteY0" fmla="*/ 202041 h 2916162"/>
              <a:gd name="connsiteX1" fmla="*/ 8117977 w 12226650"/>
              <a:gd name="connsiteY1" fmla="*/ 0 h 2916162"/>
              <a:gd name="connsiteX2" fmla="*/ 8102956 w 12226650"/>
              <a:gd name="connsiteY2" fmla="*/ 606843 h 2916162"/>
              <a:gd name="connsiteX3" fmla="*/ 12219767 w 12226650"/>
              <a:gd name="connsiteY3" fmla="*/ 1636726 h 2916162"/>
              <a:gd name="connsiteX4" fmla="*/ 12226650 w 12226650"/>
              <a:gd name="connsiteY4" fmla="*/ 2771911 h 2916162"/>
              <a:gd name="connsiteX5" fmla="*/ 20472 w 12226650"/>
              <a:gd name="connsiteY5" fmla="*/ 2771911 h 2916162"/>
              <a:gd name="connsiteX6" fmla="*/ 0 w 12226650"/>
              <a:gd name="connsiteY6" fmla="*/ 1599228 h 2916162"/>
              <a:gd name="connsiteX7" fmla="*/ 4037337 w 12226650"/>
              <a:gd name="connsiteY7" fmla="*/ 606547 h 2916162"/>
              <a:gd name="connsiteX8" fmla="*/ 4034786 w 12226650"/>
              <a:gd name="connsiteY8" fmla="*/ 202041 h 2916162"/>
              <a:gd name="connsiteX0" fmla="*/ 4034786 w 12226650"/>
              <a:gd name="connsiteY0" fmla="*/ 202041 h 2916162"/>
              <a:gd name="connsiteX1" fmla="*/ 8117977 w 12226650"/>
              <a:gd name="connsiteY1" fmla="*/ 0 h 2916162"/>
              <a:gd name="connsiteX2" fmla="*/ 8102956 w 12226650"/>
              <a:gd name="connsiteY2" fmla="*/ 606843 h 2916162"/>
              <a:gd name="connsiteX3" fmla="*/ 12219767 w 12226650"/>
              <a:gd name="connsiteY3" fmla="*/ 1636726 h 2916162"/>
              <a:gd name="connsiteX4" fmla="*/ 12226650 w 12226650"/>
              <a:gd name="connsiteY4" fmla="*/ 2771911 h 2916162"/>
              <a:gd name="connsiteX5" fmla="*/ 20472 w 12226650"/>
              <a:gd name="connsiteY5" fmla="*/ 2771911 h 2916162"/>
              <a:gd name="connsiteX6" fmla="*/ 0 w 12226650"/>
              <a:gd name="connsiteY6" fmla="*/ 1599228 h 2916162"/>
              <a:gd name="connsiteX7" fmla="*/ 4037337 w 12226650"/>
              <a:gd name="connsiteY7" fmla="*/ 606547 h 2916162"/>
              <a:gd name="connsiteX8" fmla="*/ 4034786 w 12226650"/>
              <a:gd name="connsiteY8" fmla="*/ 202041 h 2916162"/>
              <a:gd name="connsiteX0" fmla="*/ 4034786 w 12226650"/>
              <a:gd name="connsiteY0" fmla="*/ 202041 h 2854557"/>
              <a:gd name="connsiteX1" fmla="*/ 8117977 w 12226650"/>
              <a:gd name="connsiteY1" fmla="*/ 0 h 2854557"/>
              <a:gd name="connsiteX2" fmla="*/ 8102956 w 12226650"/>
              <a:gd name="connsiteY2" fmla="*/ 606843 h 2854557"/>
              <a:gd name="connsiteX3" fmla="*/ 12219767 w 12226650"/>
              <a:gd name="connsiteY3" fmla="*/ 1636726 h 2854557"/>
              <a:gd name="connsiteX4" fmla="*/ 12226650 w 12226650"/>
              <a:gd name="connsiteY4" fmla="*/ 2771911 h 2854557"/>
              <a:gd name="connsiteX5" fmla="*/ 20472 w 12226650"/>
              <a:gd name="connsiteY5" fmla="*/ 2771911 h 2854557"/>
              <a:gd name="connsiteX6" fmla="*/ 0 w 12226650"/>
              <a:gd name="connsiteY6" fmla="*/ 1599228 h 2854557"/>
              <a:gd name="connsiteX7" fmla="*/ 4037337 w 12226650"/>
              <a:gd name="connsiteY7" fmla="*/ 606547 h 2854557"/>
              <a:gd name="connsiteX8" fmla="*/ 4034786 w 12226650"/>
              <a:gd name="connsiteY8" fmla="*/ 202041 h 2854557"/>
              <a:gd name="connsiteX0" fmla="*/ 4034786 w 12226650"/>
              <a:gd name="connsiteY0" fmla="*/ 202041 h 2771911"/>
              <a:gd name="connsiteX1" fmla="*/ 8117977 w 12226650"/>
              <a:gd name="connsiteY1" fmla="*/ 0 h 2771911"/>
              <a:gd name="connsiteX2" fmla="*/ 8102956 w 12226650"/>
              <a:gd name="connsiteY2" fmla="*/ 606843 h 2771911"/>
              <a:gd name="connsiteX3" fmla="*/ 12219767 w 12226650"/>
              <a:gd name="connsiteY3" fmla="*/ 1636726 h 2771911"/>
              <a:gd name="connsiteX4" fmla="*/ 12226650 w 12226650"/>
              <a:gd name="connsiteY4" fmla="*/ 2771911 h 2771911"/>
              <a:gd name="connsiteX5" fmla="*/ 20472 w 12226650"/>
              <a:gd name="connsiteY5" fmla="*/ 2771911 h 2771911"/>
              <a:gd name="connsiteX6" fmla="*/ 0 w 12226650"/>
              <a:gd name="connsiteY6" fmla="*/ 1599228 h 2771911"/>
              <a:gd name="connsiteX7" fmla="*/ 4037337 w 12226650"/>
              <a:gd name="connsiteY7" fmla="*/ 606547 h 2771911"/>
              <a:gd name="connsiteX8" fmla="*/ 4034786 w 12226650"/>
              <a:gd name="connsiteY8" fmla="*/ 202041 h 2771911"/>
              <a:gd name="connsiteX0" fmla="*/ 4034786 w 12226650"/>
              <a:gd name="connsiteY0" fmla="*/ 202041 h 2771911"/>
              <a:gd name="connsiteX1" fmla="*/ 8078708 w 12226650"/>
              <a:gd name="connsiteY1" fmla="*/ 0 h 2771911"/>
              <a:gd name="connsiteX2" fmla="*/ 8102956 w 12226650"/>
              <a:gd name="connsiteY2" fmla="*/ 606843 h 2771911"/>
              <a:gd name="connsiteX3" fmla="*/ 12219767 w 12226650"/>
              <a:gd name="connsiteY3" fmla="*/ 1636726 h 2771911"/>
              <a:gd name="connsiteX4" fmla="*/ 12226650 w 12226650"/>
              <a:gd name="connsiteY4" fmla="*/ 2771911 h 2771911"/>
              <a:gd name="connsiteX5" fmla="*/ 20472 w 12226650"/>
              <a:gd name="connsiteY5" fmla="*/ 2771911 h 2771911"/>
              <a:gd name="connsiteX6" fmla="*/ 0 w 12226650"/>
              <a:gd name="connsiteY6" fmla="*/ 1599228 h 2771911"/>
              <a:gd name="connsiteX7" fmla="*/ 4037337 w 12226650"/>
              <a:gd name="connsiteY7" fmla="*/ 606547 h 2771911"/>
              <a:gd name="connsiteX8" fmla="*/ 4034786 w 12226650"/>
              <a:gd name="connsiteY8" fmla="*/ 202041 h 2771911"/>
              <a:gd name="connsiteX0" fmla="*/ 4034786 w 12226650"/>
              <a:gd name="connsiteY0" fmla="*/ 202041 h 2771911"/>
              <a:gd name="connsiteX1" fmla="*/ 8078708 w 12226650"/>
              <a:gd name="connsiteY1" fmla="*/ 0 h 2771911"/>
              <a:gd name="connsiteX2" fmla="*/ 8097346 w 12226650"/>
              <a:gd name="connsiteY2" fmla="*/ 601233 h 2771911"/>
              <a:gd name="connsiteX3" fmla="*/ 12219767 w 12226650"/>
              <a:gd name="connsiteY3" fmla="*/ 1636726 h 2771911"/>
              <a:gd name="connsiteX4" fmla="*/ 12226650 w 12226650"/>
              <a:gd name="connsiteY4" fmla="*/ 2771911 h 2771911"/>
              <a:gd name="connsiteX5" fmla="*/ 20472 w 12226650"/>
              <a:gd name="connsiteY5" fmla="*/ 2771911 h 2771911"/>
              <a:gd name="connsiteX6" fmla="*/ 0 w 12226650"/>
              <a:gd name="connsiteY6" fmla="*/ 1599228 h 2771911"/>
              <a:gd name="connsiteX7" fmla="*/ 4037337 w 12226650"/>
              <a:gd name="connsiteY7" fmla="*/ 606547 h 2771911"/>
              <a:gd name="connsiteX8" fmla="*/ 4034786 w 12226650"/>
              <a:gd name="connsiteY8" fmla="*/ 202041 h 2771911"/>
              <a:gd name="connsiteX0" fmla="*/ 4034786 w 12226650"/>
              <a:gd name="connsiteY0" fmla="*/ 196432 h 2766302"/>
              <a:gd name="connsiteX1" fmla="*/ 8095537 w 12226650"/>
              <a:gd name="connsiteY1" fmla="*/ 0 h 2766302"/>
              <a:gd name="connsiteX2" fmla="*/ 8097346 w 12226650"/>
              <a:gd name="connsiteY2" fmla="*/ 595624 h 2766302"/>
              <a:gd name="connsiteX3" fmla="*/ 12219767 w 12226650"/>
              <a:gd name="connsiteY3" fmla="*/ 1631117 h 2766302"/>
              <a:gd name="connsiteX4" fmla="*/ 12226650 w 12226650"/>
              <a:gd name="connsiteY4" fmla="*/ 2766302 h 2766302"/>
              <a:gd name="connsiteX5" fmla="*/ 20472 w 12226650"/>
              <a:gd name="connsiteY5" fmla="*/ 2766302 h 2766302"/>
              <a:gd name="connsiteX6" fmla="*/ 0 w 12226650"/>
              <a:gd name="connsiteY6" fmla="*/ 1593619 h 2766302"/>
              <a:gd name="connsiteX7" fmla="*/ 4037337 w 12226650"/>
              <a:gd name="connsiteY7" fmla="*/ 600938 h 2766302"/>
              <a:gd name="connsiteX8" fmla="*/ 4034786 w 12226650"/>
              <a:gd name="connsiteY8" fmla="*/ 196432 h 2766302"/>
              <a:gd name="connsiteX0" fmla="*/ 4034786 w 12226650"/>
              <a:gd name="connsiteY0" fmla="*/ 196432 h 2766302"/>
              <a:gd name="connsiteX1" fmla="*/ 8095537 w 12226650"/>
              <a:gd name="connsiteY1" fmla="*/ 0 h 2766302"/>
              <a:gd name="connsiteX2" fmla="*/ 8097346 w 12226650"/>
              <a:gd name="connsiteY2" fmla="*/ 595624 h 2766302"/>
              <a:gd name="connsiteX3" fmla="*/ 12219767 w 12226650"/>
              <a:gd name="connsiteY3" fmla="*/ 1631117 h 2766302"/>
              <a:gd name="connsiteX4" fmla="*/ 12226650 w 12226650"/>
              <a:gd name="connsiteY4" fmla="*/ 2192144 h 2766302"/>
              <a:gd name="connsiteX5" fmla="*/ 20472 w 12226650"/>
              <a:gd name="connsiteY5" fmla="*/ 2766302 h 2766302"/>
              <a:gd name="connsiteX6" fmla="*/ 0 w 12226650"/>
              <a:gd name="connsiteY6" fmla="*/ 1593619 h 2766302"/>
              <a:gd name="connsiteX7" fmla="*/ 4037337 w 12226650"/>
              <a:gd name="connsiteY7" fmla="*/ 600938 h 2766302"/>
              <a:gd name="connsiteX8" fmla="*/ 4034786 w 12226650"/>
              <a:gd name="connsiteY8" fmla="*/ 196432 h 2766302"/>
              <a:gd name="connsiteX0" fmla="*/ 4034786 w 12226650"/>
              <a:gd name="connsiteY0" fmla="*/ 196432 h 2192144"/>
              <a:gd name="connsiteX1" fmla="*/ 8095537 w 12226650"/>
              <a:gd name="connsiteY1" fmla="*/ 0 h 2192144"/>
              <a:gd name="connsiteX2" fmla="*/ 8097346 w 12226650"/>
              <a:gd name="connsiteY2" fmla="*/ 595624 h 2192144"/>
              <a:gd name="connsiteX3" fmla="*/ 12219767 w 12226650"/>
              <a:gd name="connsiteY3" fmla="*/ 1631117 h 2192144"/>
              <a:gd name="connsiteX4" fmla="*/ 12226650 w 12226650"/>
              <a:gd name="connsiteY4" fmla="*/ 2192144 h 2192144"/>
              <a:gd name="connsiteX5" fmla="*/ 20472 w 12226650"/>
              <a:gd name="connsiteY5" fmla="*/ 2075185 h 2192144"/>
              <a:gd name="connsiteX6" fmla="*/ 0 w 12226650"/>
              <a:gd name="connsiteY6" fmla="*/ 1593619 h 2192144"/>
              <a:gd name="connsiteX7" fmla="*/ 4037337 w 12226650"/>
              <a:gd name="connsiteY7" fmla="*/ 600938 h 2192144"/>
              <a:gd name="connsiteX8" fmla="*/ 4034786 w 12226650"/>
              <a:gd name="connsiteY8" fmla="*/ 196432 h 2192144"/>
              <a:gd name="connsiteX0" fmla="*/ 4014314 w 12206178"/>
              <a:gd name="connsiteY0" fmla="*/ 196432 h 2192144"/>
              <a:gd name="connsiteX1" fmla="*/ 8075065 w 12206178"/>
              <a:gd name="connsiteY1" fmla="*/ 0 h 2192144"/>
              <a:gd name="connsiteX2" fmla="*/ 8076874 w 12206178"/>
              <a:gd name="connsiteY2" fmla="*/ 595624 h 2192144"/>
              <a:gd name="connsiteX3" fmla="*/ 12199295 w 12206178"/>
              <a:gd name="connsiteY3" fmla="*/ 1631117 h 2192144"/>
              <a:gd name="connsiteX4" fmla="*/ 12206178 w 12206178"/>
              <a:gd name="connsiteY4" fmla="*/ 2192144 h 2192144"/>
              <a:gd name="connsiteX5" fmla="*/ 0 w 12206178"/>
              <a:gd name="connsiteY5" fmla="*/ 2075185 h 2192144"/>
              <a:gd name="connsiteX6" fmla="*/ 22058 w 12206178"/>
              <a:gd name="connsiteY6" fmla="*/ 1593619 h 2192144"/>
              <a:gd name="connsiteX7" fmla="*/ 4016865 w 12206178"/>
              <a:gd name="connsiteY7" fmla="*/ 600938 h 2192144"/>
              <a:gd name="connsiteX8" fmla="*/ 4014314 w 12206178"/>
              <a:gd name="connsiteY8" fmla="*/ 196432 h 2192144"/>
              <a:gd name="connsiteX0" fmla="*/ 3993049 w 12184913"/>
              <a:gd name="connsiteY0" fmla="*/ 196432 h 2202776"/>
              <a:gd name="connsiteX1" fmla="*/ 8053800 w 12184913"/>
              <a:gd name="connsiteY1" fmla="*/ 0 h 2202776"/>
              <a:gd name="connsiteX2" fmla="*/ 8055609 w 12184913"/>
              <a:gd name="connsiteY2" fmla="*/ 595624 h 2202776"/>
              <a:gd name="connsiteX3" fmla="*/ 12178030 w 12184913"/>
              <a:gd name="connsiteY3" fmla="*/ 1631117 h 2202776"/>
              <a:gd name="connsiteX4" fmla="*/ 12184913 w 12184913"/>
              <a:gd name="connsiteY4" fmla="*/ 2192144 h 2202776"/>
              <a:gd name="connsiteX5" fmla="*/ 0 w 12184913"/>
              <a:gd name="connsiteY5" fmla="*/ 2202776 h 2202776"/>
              <a:gd name="connsiteX6" fmla="*/ 793 w 12184913"/>
              <a:gd name="connsiteY6" fmla="*/ 1593619 h 2202776"/>
              <a:gd name="connsiteX7" fmla="*/ 3995600 w 12184913"/>
              <a:gd name="connsiteY7" fmla="*/ 600938 h 2202776"/>
              <a:gd name="connsiteX8" fmla="*/ 3993049 w 12184913"/>
              <a:gd name="connsiteY8" fmla="*/ 196432 h 2202776"/>
              <a:gd name="connsiteX0" fmla="*/ 3993049 w 12190612"/>
              <a:gd name="connsiteY0" fmla="*/ 196432 h 2202776"/>
              <a:gd name="connsiteX1" fmla="*/ 8053800 w 12190612"/>
              <a:gd name="connsiteY1" fmla="*/ 0 h 2202776"/>
              <a:gd name="connsiteX2" fmla="*/ 8055609 w 12190612"/>
              <a:gd name="connsiteY2" fmla="*/ 595624 h 2202776"/>
              <a:gd name="connsiteX3" fmla="*/ 12189983 w 12190612"/>
              <a:gd name="connsiteY3" fmla="*/ 1631117 h 2202776"/>
              <a:gd name="connsiteX4" fmla="*/ 12184913 w 12190612"/>
              <a:gd name="connsiteY4" fmla="*/ 2192144 h 2202776"/>
              <a:gd name="connsiteX5" fmla="*/ 0 w 12190612"/>
              <a:gd name="connsiteY5" fmla="*/ 2202776 h 2202776"/>
              <a:gd name="connsiteX6" fmla="*/ 793 w 12190612"/>
              <a:gd name="connsiteY6" fmla="*/ 1593619 h 2202776"/>
              <a:gd name="connsiteX7" fmla="*/ 3995600 w 12190612"/>
              <a:gd name="connsiteY7" fmla="*/ 600938 h 2202776"/>
              <a:gd name="connsiteX8" fmla="*/ 3993049 w 12190612"/>
              <a:gd name="connsiteY8" fmla="*/ 196432 h 2202776"/>
              <a:gd name="connsiteX0" fmla="*/ 3993049 w 12190612"/>
              <a:gd name="connsiteY0" fmla="*/ 160573 h 2166917"/>
              <a:gd name="connsiteX1" fmla="*/ 8047824 w 12190612"/>
              <a:gd name="connsiteY1" fmla="*/ 0 h 2166917"/>
              <a:gd name="connsiteX2" fmla="*/ 8055609 w 12190612"/>
              <a:gd name="connsiteY2" fmla="*/ 559765 h 2166917"/>
              <a:gd name="connsiteX3" fmla="*/ 12189983 w 12190612"/>
              <a:gd name="connsiteY3" fmla="*/ 1595258 h 2166917"/>
              <a:gd name="connsiteX4" fmla="*/ 12184913 w 12190612"/>
              <a:gd name="connsiteY4" fmla="*/ 2156285 h 2166917"/>
              <a:gd name="connsiteX5" fmla="*/ 0 w 12190612"/>
              <a:gd name="connsiteY5" fmla="*/ 2166917 h 2166917"/>
              <a:gd name="connsiteX6" fmla="*/ 793 w 12190612"/>
              <a:gd name="connsiteY6" fmla="*/ 1557760 h 2166917"/>
              <a:gd name="connsiteX7" fmla="*/ 3995600 w 12190612"/>
              <a:gd name="connsiteY7" fmla="*/ 565079 h 2166917"/>
              <a:gd name="connsiteX8" fmla="*/ 3993049 w 12190612"/>
              <a:gd name="connsiteY8" fmla="*/ 160573 h 2166917"/>
              <a:gd name="connsiteX0" fmla="*/ 3993049 w 12190612"/>
              <a:gd name="connsiteY0" fmla="*/ 178502 h 2184846"/>
              <a:gd name="connsiteX1" fmla="*/ 8065754 w 12190612"/>
              <a:gd name="connsiteY1" fmla="*/ 0 h 2184846"/>
              <a:gd name="connsiteX2" fmla="*/ 8055609 w 12190612"/>
              <a:gd name="connsiteY2" fmla="*/ 577694 h 2184846"/>
              <a:gd name="connsiteX3" fmla="*/ 12189983 w 12190612"/>
              <a:gd name="connsiteY3" fmla="*/ 1613187 h 2184846"/>
              <a:gd name="connsiteX4" fmla="*/ 12184913 w 12190612"/>
              <a:gd name="connsiteY4" fmla="*/ 2174214 h 2184846"/>
              <a:gd name="connsiteX5" fmla="*/ 0 w 12190612"/>
              <a:gd name="connsiteY5" fmla="*/ 2184846 h 2184846"/>
              <a:gd name="connsiteX6" fmla="*/ 793 w 12190612"/>
              <a:gd name="connsiteY6" fmla="*/ 1575689 h 2184846"/>
              <a:gd name="connsiteX7" fmla="*/ 3995600 w 12190612"/>
              <a:gd name="connsiteY7" fmla="*/ 583008 h 2184846"/>
              <a:gd name="connsiteX8" fmla="*/ 3993049 w 12190612"/>
              <a:gd name="connsiteY8" fmla="*/ 178502 h 2184846"/>
              <a:gd name="connsiteX0" fmla="*/ 3993049 w 12190612"/>
              <a:gd name="connsiteY0" fmla="*/ 267402 h 2273746"/>
              <a:gd name="connsiteX1" fmla="*/ 8065754 w 12190612"/>
              <a:gd name="connsiteY1" fmla="*/ 0 h 2273746"/>
              <a:gd name="connsiteX2" fmla="*/ 8055609 w 12190612"/>
              <a:gd name="connsiteY2" fmla="*/ 666594 h 2273746"/>
              <a:gd name="connsiteX3" fmla="*/ 12189983 w 12190612"/>
              <a:gd name="connsiteY3" fmla="*/ 1702087 h 2273746"/>
              <a:gd name="connsiteX4" fmla="*/ 12184913 w 12190612"/>
              <a:gd name="connsiteY4" fmla="*/ 2263114 h 2273746"/>
              <a:gd name="connsiteX5" fmla="*/ 0 w 12190612"/>
              <a:gd name="connsiteY5" fmla="*/ 2273746 h 2273746"/>
              <a:gd name="connsiteX6" fmla="*/ 793 w 12190612"/>
              <a:gd name="connsiteY6" fmla="*/ 1664589 h 2273746"/>
              <a:gd name="connsiteX7" fmla="*/ 3995600 w 12190612"/>
              <a:gd name="connsiteY7" fmla="*/ 671908 h 2273746"/>
              <a:gd name="connsiteX8" fmla="*/ 3993049 w 12190612"/>
              <a:gd name="connsiteY8" fmla="*/ 267402 h 2273746"/>
              <a:gd name="connsiteX0" fmla="*/ 3993049 w 12190612"/>
              <a:gd name="connsiteY0" fmla="*/ 280102 h 2286446"/>
              <a:gd name="connsiteX1" fmla="*/ 8065754 w 12190612"/>
              <a:gd name="connsiteY1" fmla="*/ 0 h 2286446"/>
              <a:gd name="connsiteX2" fmla="*/ 8055609 w 12190612"/>
              <a:gd name="connsiteY2" fmla="*/ 679294 h 2286446"/>
              <a:gd name="connsiteX3" fmla="*/ 12189983 w 12190612"/>
              <a:gd name="connsiteY3" fmla="*/ 1714787 h 2286446"/>
              <a:gd name="connsiteX4" fmla="*/ 12184913 w 12190612"/>
              <a:gd name="connsiteY4" fmla="*/ 2275814 h 2286446"/>
              <a:gd name="connsiteX5" fmla="*/ 0 w 12190612"/>
              <a:gd name="connsiteY5" fmla="*/ 2286446 h 2286446"/>
              <a:gd name="connsiteX6" fmla="*/ 793 w 12190612"/>
              <a:gd name="connsiteY6" fmla="*/ 1677289 h 2286446"/>
              <a:gd name="connsiteX7" fmla="*/ 3995600 w 12190612"/>
              <a:gd name="connsiteY7" fmla="*/ 684608 h 2286446"/>
              <a:gd name="connsiteX8" fmla="*/ 3993049 w 12190612"/>
              <a:gd name="connsiteY8" fmla="*/ 280102 h 2286446"/>
              <a:gd name="connsiteX0" fmla="*/ 3993049 w 12184913"/>
              <a:gd name="connsiteY0" fmla="*/ 280102 h 2286446"/>
              <a:gd name="connsiteX1" fmla="*/ 8065754 w 12184913"/>
              <a:gd name="connsiteY1" fmla="*/ 0 h 2286446"/>
              <a:gd name="connsiteX2" fmla="*/ 8055609 w 12184913"/>
              <a:gd name="connsiteY2" fmla="*/ 679294 h 2286446"/>
              <a:gd name="connsiteX3" fmla="*/ 12144263 w 12184913"/>
              <a:gd name="connsiteY3" fmla="*/ 1741457 h 2286446"/>
              <a:gd name="connsiteX4" fmla="*/ 12184913 w 12184913"/>
              <a:gd name="connsiteY4" fmla="*/ 2275814 h 2286446"/>
              <a:gd name="connsiteX5" fmla="*/ 0 w 12184913"/>
              <a:gd name="connsiteY5" fmla="*/ 2286446 h 2286446"/>
              <a:gd name="connsiteX6" fmla="*/ 793 w 12184913"/>
              <a:gd name="connsiteY6" fmla="*/ 1677289 h 2286446"/>
              <a:gd name="connsiteX7" fmla="*/ 3995600 w 12184913"/>
              <a:gd name="connsiteY7" fmla="*/ 684608 h 2286446"/>
              <a:gd name="connsiteX8" fmla="*/ 3993049 w 12184913"/>
              <a:gd name="connsiteY8" fmla="*/ 280102 h 2286446"/>
              <a:gd name="connsiteX0" fmla="*/ 3993049 w 12187040"/>
              <a:gd name="connsiteY0" fmla="*/ 280102 h 2286446"/>
              <a:gd name="connsiteX1" fmla="*/ 8065754 w 12187040"/>
              <a:gd name="connsiteY1" fmla="*/ 0 h 2286446"/>
              <a:gd name="connsiteX2" fmla="*/ 8055609 w 12187040"/>
              <a:gd name="connsiteY2" fmla="*/ 679294 h 2286446"/>
              <a:gd name="connsiteX3" fmla="*/ 12186173 w 12187040"/>
              <a:gd name="connsiteY3" fmla="*/ 1722407 h 2286446"/>
              <a:gd name="connsiteX4" fmla="*/ 12184913 w 12187040"/>
              <a:gd name="connsiteY4" fmla="*/ 2275814 h 2286446"/>
              <a:gd name="connsiteX5" fmla="*/ 0 w 12187040"/>
              <a:gd name="connsiteY5" fmla="*/ 2286446 h 2286446"/>
              <a:gd name="connsiteX6" fmla="*/ 793 w 12187040"/>
              <a:gd name="connsiteY6" fmla="*/ 1677289 h 2286446"/>
              <a:gd name="connsiteX7" fmla="*/ 3995600 w 12187040"/>
              <a:gd name="connsiteY7" fmla="*/ 684608 h 2286446"/>
              <a:gd name="connsiteX8" fmla="*/ 3993049 w 12187040"/>
              <a:gd name="connsiteY8" fmla="*/ 280102 h 2286446"/>
              <a:gd name="connsiteX0" fmla="*/ 3993049 w 12187040"/>
              <a:gd name="connsiteY0" fmla="*/ 257242 h 2263586"/>
              <a:gd name="connsiteX1" fmla="*/ 7974314 w 12187040"/>
              <a:gd name="connsiteY1" fmla="*/ 0 h 2263586"/>
              <a:gd name="connsiteX2" fmla="*/ 8055609 w 12187040"/>
              <a:gd name="connsiteY2" fmla="*/ 656434 h 2263586"/>
              <a:gd name="connsiteX3" fmla="*/ 12186173 w 12187040"/>
              <a:gd name="connsiteY3" fmla="*/ 1699547 h 2263586"/>
              <a:gd name="connsiteX4" fmla="*/ 12184913 w 12187040"/>
              <a:gd name="connsiteY4" fmla="*/ 2252954 h 2263586"/>
              <a:gd name="connsiteX5" fmla="*/ 0 w 12187040"/>
              <a:gd name="connsiteY5" fmla="*/ 2263586 h 2263586"/>
              <a:gd name="connsiteX6" fmla="*/ 793 w 12187040"/>
              <a:gd name="connsiteY6" fmla="*/ 1654429 h 2263586"/>
              <a:gd name="connsiteX7" fmla="*/ 3995600 w 12187040"/>
              <a:gd name="connsiteY7" fmla="*/ 661748 h 2263586"/>
              <a:gd name="connsiteX8" fmla="*/ 3993049 w 12187040"/>
              <a:gd name="connsiteY8" fmla="*/ 257242 h 2263586"/>
              <a:gd name="connsiteX0" fmla="*/ 3993049 w 12187040"/>
              <a:gd name="connsiteY0" fmla="*/ 276292 h 2282636"/>
              <a:gd name="connsiteX1" fmla="*/ 8061944 w 12187040"/>
              <a:gd name="connsiteY1" fmla="*/ 0 h 2282636"/>
              <a:gd name="connsiteX2" fmla="*/ 8055609 w 12187040"/>
              <a:gd name="connsiteY2" fmla="*/ 675484 h 2282636"/>
              <a:gd name="connsiteX3" fmla="*/ 12186173 w 12187040"/>
              <a:gd name="connsiteY3" fmla="*/ 1718597 h 2282636"/>
              <a:gd name="connsiteX4" fmla="*/ 12184913 w 12187040"/>
              <a:gd name="connsiteY4" fmla="*/ 2272004 h 2282636"/>
              <a:gd name="connsiteX5" fmla="*/ 0 w 12187040"/>
              <a:gd name="connsiteY5" fmla="*/ 2282636 h 2282636"/>
              <a:gd name="connsiteX6" fmla="*/ 793 w 12187040"/>
              <a:gd name="connsiteY6" fmla="*/ 1673479 h 2282636"/>
              <a:gd name="connsiteX7" fmla="*/ 3995600 w 12187040"/>
              <a:gd name="connsiteY7" fmla="*/ 680798 h 2282636"/>
              <a:gd name="connsiteX8" fmla="*/ 3993049 w 12187040"/>
              <a:gd name="connsiteY8" fmla="*/ 276292 h 2282636"/>
              <a:gd name="connsiteX0" fmla="*/ 3993049 w 12187040"/>
              <a:gd name="connsiteY0" fmla="*/ 279704 h 2286048"/>
              <a:gd name="connsiteX1" fmla="*/ 8055120 w 12187040"/>
              <a:gd name="connsiteY1" fmla="*/ 0 h 2286048"/>
              <a:gd name="connsiteX2" fmla="*/ 8055609 w 12187040"/>
              <a:gd name="connsiteY2" fmla="*/ 678896 h 2286048"/>
              <a:gd name="connsiteX3" fmla="*/ 12186173 w 12187040"/>
              <a:gd name="connsiteY3" fmla="*/ 1722009 h 2286048"/>
              <a:gd name="connsiteX4" fmla="*/ 12184913 w 12187040"/>
              <a:gd name="connsiteY4" fmla="*/ 2275416 h 2286048"/>
              <a:gd name="connsiteX5" fmla="*/ 0 w 12187040"/>
              <a:gd name="connsiteY5" fmla="*/ 2286048 h 2286048"/>
              <a:gd name="connsiteX6" fmla="*/ 793 w 12187040"/>
              <a:gd name="connsiteY6" fmla="*/ 1676891 h 2286048"/>
              <a:gd name="connsiteX7" fmla="*/ 3995600 w 12187040"/>
              <a:gd name="connsiteY7" fmla="*/ 684210 h 2286048"/>
              <a:gd name="connsiteX8" fmla="*/ 3993049 w 12187040"/>
              <a:gd name="connsiteY8" fmla="*/ 279704 h 228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7040" h="2286048">
                <a:moveTo>
                  <a:pt x="3993049" y="279704"/>
                </a:moveTo>
                <a:lnTo>
                  <a:pt x="8055120" y="0"/>
                </a:lnTo>
                <a:cubicBezTo>
                  <a:pt x="8053008" y="225161"/>
                  <a:pt x="8057721" y="453735"/>
                  <a:pt x="8055609" y="678896"/>
                </a:cubicBezTo>
                <a:lnTo>
                  <a:pt x="12186173" y="1722009"/>
                </a:lnTo>
                <a:cubicBezTo>
                  <a:pt x="12189614" y="2289601"/>
                  <a:pt x="12181471" y="1707823"/>
                  <a:pt x="12184913" y="2275416"/>
                </a:cubicBezTo>
                <a:lnTo>
                  <a:pt x="0" y="2286048"/>
                </a:lnTo>
                <a:cubicBezTo>
                  <a:pt x="264" y="2082996"/>
                  <a:pt x="529" y="1879943"/>
                  <a:pt x="793" y="1676891"/>
                </a:cubicBezTo>
                <a:lnTo>
                  <a:pt x="3995600" y="684210"/>
                </a:lnTo>
                <a:cubicBezTo>
                  <a:pt x="3995600" y="525907"/>
                  <a:pt x="3989508" y="489079"/>
                  <a:pt x="3993049" y="279704"/>
                </a:cubicBezTo>
                <a:close/>
              </a:path>
            </a:pathLst>
          </a:custGeom>
          <a:solidFill>
            <a:srgbClr val="2C2A29">
              <a:alpha val="60000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19">
            <a:extLst>
              <a:ext uri="{FF2B5EF4-FFF2-40B4-BE49-F238E27FC236}">
                <a16:creationId xmlns:a16="http://schemas.microsoft.com/office/drawing/2014/main" id="{ED0E16D2-598D-4C5D-A8C8-3D2091C80258}"/>
              </a:ext>
            </a:extLst>
          </p:cNvPr>
          <p:cNvSpPr/>
          <p:nvPr/>
        </p:nvSpPr>
        <p:spPr>
          <a:xfrm flipV="1">
            <a:off x="-15019" y="592187"/>
            <a:ext cx="12202772" cy="6295926"/>
          </a:xfrm>
          <a:custGeom>
            <a:avLst/>
            <a:gdLst>
              <a:gd name="connsiteX0" fmla="*/ 0 w 4084746"/>
              <a:gd name="connsiteY0" fmla="*/ 0 h 4869160"/>
              <a:gd name="connsiteX1" fmla="*/ 4084746 w 4084746"/>
              <a:gd name="connsiteY1" fmla="*/ 0 h 4869160"/>
              <a:gd name="connsiteX2" fmla="*/ 4084746 w 4084746"/>
              <a:gd name="connsiteY2" fmla="*/ 4869160 h 4869160"/>
              <a:gd name="connsiteX3" fmla="*/ 0 w 4084746"/>
              <a:gd name="connsiteY3" fmla="*/ 4869160 h 4869160"/>
              <a:gd name="connsiteX4" fmla="*/ 0 w 4084746"/>
              <a:gd name="connsiteY4" fmla="*/ 0 h 4869160"/>
              <a:gd name="connsiteX0" fmla="*/ 29817 w 4114563"/>
              <a:gd name="connsiteY0" fmla="*/ 0 h 4869160"/>
              <a:gd name="connsiteX1" fmla="*/ 4114563 w 4114563"/>
              <a:gd name="connsiteY1" fmla="*/ 0 h 4869160"/>
              <a:gd name="connsiteX2" fmla="*/ 4114563 w 4114563"/>
              <a:gd name="connsiteY2" fmla="*/ 4869160 h 4869160"/>
              <a:gd name="connsiteX3" fmla="*/ 0 w 4114563"/>
              <a:gd name="connsiteY3" fmla="*/ 1917238 h 4869160"/>
              <a:gd name="connsiteX4" fmla="*/ 29817 w 4114563"/>
              <a:gd name="connsiteY4" fmla="*/ 0 h 4869160"/>
              <a:gd name="connsiteX0" fmla="*/ 29817 w 4114563"/>
              <a:gd name="connsiteY0" fmla="*/ 0 h 2931029"/>
              <a:gd name="connsiteX1" fmla="*/ 4114563 w 4114563"/>
              <a:gd name="connsiteY1" fmla="*/ 0 h 2931029"/>
              <a:gd name="connsiteX2" fmla="*/ 4104624 w 4114563"/>
              <a:gd name="connsiteY2" fmla="*/ 2931029 h 2931029"/>
              <a:gd name="connsiteX3" fmla="*/ 0 w 4114563"/>
              <a:gd name="connsiteY3" fmla="*/ 1917238 h 2931029"/>
              <a:gd name="connsiteX4" fmla="*/ 29817 w 4114563"/>
              <a:gd name="connsiteY4" fmla="*/ 0 h 2931029"/>
              <a:gd name="connsiteX0" fmla="*/ 29817 w 4114563"/>
              <a:gd name="connsiteY0" fmla="*/ 0 h 2931029"/>
              <a:gd name="connsiteX1" fmla="*/ 4114563 w 4114563"/>
              <a:gd name="connsiteY1" fmla="*/ 0 h 2931029"/>
              <a:gd name="connsiteX2" fmla="*/ 4114563 w 4114563"/>
              <a:gd name="connsiteY2" fmla="*/ 2931029 h 2931029"/>
              <a:gd name="connsiteX3" fmla="*/ 0 w 4114563"/>
              <a:gd name="connsiteY3" fmla="*/ 1917238 h 2931029"/>
              <a:gd name="connsiteX4" fmla="*/ 29817 w 4114563"/>
              <a:gd name="connsiteY4" fmla="*/ 0 h 2931029"/>
              <a:gd name="connsiteX0" fmla="*/ 29817 w 4124502"/>
              <a:gd name="connsiteY0" fmla="*/ 0 h 2931029"/>
              <a:gd name="connsiteX1" fmla="*/ 4124502 w 4124502"/>
              <a:gd name="connsiteY1" fmla="*/ 1113183 h 2931029"/>
              <a:gd name="connsiteX2" fmla="*/ 4114563 w 4124502"/>
              <a:gd name="connsiteY2" fmla="*/ 2931029 h 2931029"/>
              <a:gd name="connsiteX3" fmla="*/ 0 w 4124502"/>
              <a:gd name="connsiteY3" fmla="*/ 1917238 h 2931029"/>
              <a:gd name="connsiteX4" fmla="*/ 29817 w 4124502"/>
              <a:gd name="connsiteY4" fmla="*/ 0 h 2931029"/>
              <a:gd name="connsiteX0" fmla="*/ 9939 w 4124502"/>
              <a:gd name="connsiteY0" fmla="*/ 198782 h 1817846"/>
              <a:gd name="connsiteX1" fmla="*/ 4124502 w 4124502"/>
              <a:gd name="connsiteY1" fmla="*/ 0 h 1817846"/>
              <a:gd name="connsiteX2" fmla="*/ 4114563 w 4124502"/>
              <a:gd name="connsiteY2" fmla="*/ 1817846 h 1817846"/>
              <a:gd name="connsiteX3" fmla="*/ 0 w 4124502"/>
              <a:gd name="connsiteY3" fmla="*/ 804055 h 1817846"/>
              <a:gd name="connsiteX4" fmla="*/ 9939 w 4124502"/>
              <a:gd name="connsiteY4" fmla="*/ 198782 h 1817846"/>
              <a:gd name="connsiteX0" fmla="*/ 0 w 4130511"/>
              <a:gd name="connsiteY0" fmla="*/ 188149 h 1817846"/>
              <a:gd name="connsiteX1" fmla="*/ 4130511 w 4130511"/>
              <a:gd name="connsiteY1" fmla="*/ 0 h 1817846"/>
              <a:gd name="connsiteX2" fmla="*/ 4120572 w 4130511"/>
              <a:gd name="connsiteY2" fmla="*/ 1817846 h 1817846"/>
              <a:gd name="connsiteX3" fmla="*/ 6009 w 4130511"/>
              <a:gd name="connsiteY3" fmla="*/ 804055 h 1817846"/>
              <a:gd name="connsiteX4" fmla="*/ 0 w 4130511"/>
              <a:gd name="connsiteY4" fmla="*/ 188149 h 1817846"/>
              <a:gd name="connsiteX0" fmla="*/ 0 w 4130511"/>
              <a:gd name="connsiteY0" fmla="*/ 188149 h 1828478"/>
              <a:gd name="connsiteX1" fmla="*/ 4130511 w 4130511"/>
              <a:gd name="connsiteY1" fmla="*/ 0 h 1828478"/>
              <a:gd name="connsiteX2" fmla="*/ 4125889 w 4130511"/>
              <a:gd name="connsiteY2" fmla="*/ 1828478 h 1828478"/>
              <a:gd name="connsiteX3" fmla="*/ 6009 w 4130511"/>
              <a:gd name="connsiteY3" fmla="*/ 804055 h 1828478"/>
              <a:gd name="connsiteX4" fmla="*/ 0 w 4130511"/>
              <a:gd name="connsiteY4" fmla="*/ 188149 h 1828478"/>
              <a:gd name="connsiteX0" fmla="*/ 0 w 4126266"/>
              <a:gd name="connsiteY0" fmla="*/ 198782 h 1839111"/>
              <a:gd name="connsiteX1" fmla="*/ 4125194 w 4126266"/>
              <a:gd name="connsiteY1" fmla="*/ 0 h 1839111"/>
              <a:gd name="connsiteX2" fmla="*/ 4125889 w 4126266"/>
              <a:gd name="connsiteY2" fmla="*/ 1839111 h 1839111"/>
              <a:gd name="connsiteX3" fmla="*/ 6009 w 4126266"/>
              <a:gd name="connsiteY3" fmla="*/ 814688 h 1839111"/>
              <a:gd name="connsiteX4" fmla="*/ 0 w 4126266"/>
              <a:gd name="connsiteY4" fmla="*/ 198782 h 1839111"/>
              <a:gd name="connsiteX0" fmla="*/ 4623 w 4120257"/>
              <a:gd name="connsiteY0" fmla="*/ 198782 h 1839111"/>
              <a:gd name="connsiteX1" fmla="*/ 4119185 w 4120257"/>
              <a:gd name="connsiteY1" fmla="*/ 0 h 1839111"/>
              <a:gd name="connsiteX2" fmla="*/ 4119880 w 4120257"/>
              <a:gd name="connsiteY2" fmla="*/ 1839111 h 1839111"/>
              <a:gd name="connsiteX3" fmla="*/ 0 w 4120257"/>
              <a:gd name="connsiteY3" fmla="*/ 814688 h 1839111"/>
              <a:gd name="connsiteX4" fmla="*/ 4623 w 4120257"/>
              <a:gd name="connsiteY4" fmla="*/ 198782 h 1839111"/>
              <a:gd name="connsiteX0" fmla="*/ 9939 w 4125573"/>
              <a:gd name="connsiteY0" fmla="*/ 198782 h 1839111"/>
              <a:gd name="connsiteX1" fmla="*/ 4124501 w 4125573"/>
              <a:gd name="connsiteY1" fmla="*/ 0 h 1839111"/>
              <a:gd name="connsiteX2" fmla="*/ 4125196 w 4125573"/>
              <a:gd name="connsiteY2" fmla="*/ 1839111 h 1839111"/>
              <a:gd name="connsiteX3" fmla="*/ 0 w 4125573"/>
              <a:gd name="connsiteY3" fmla="*/ 809372 h 1839111"/>
              <a:gd name="connsiteX4" fmla="*/ 9939 w 4125573"/>
              <a:gd name="connsiteY4" fmla="*/ 198782 h 1839111"/>
              <a:gd name="connsiteX0" fmla="*/ 9939 w 4124501"/>
              <a:gd name="connsiteY0" fmla="*/ 198782 h 1851211"/>
              <a:gd name="connsiteX1" fmla="*/ 4124501 w 4124501"/>
              <a:gd name="connsiteY1" fmla="*/ 0 h 1851211"/>
              <a:gd name="connsiteX2" fmla="*/ 4119219 w 4124501"/>
              <a:gd name="connsiteY2" fmla="*/ 1851211 h 1851211"/>
              <a:gd name="connsiteX3" fmla="*/ 0 w 4124501"/>
              <a:gd name="connsiteY3" fmla="*/ 809372 h 1851211"/>
              <a:gd name="connsiteX4" fmla="*/ 9939 w 4124501"/>
              <a:gd name="connsiteY4" fmla="*/ 198782 h 1851211"/>
              <a:gd name="connsiteX0" fmla="*/ 0 w 4114562"/>
              <a:gd name="connsiteY0" fmla="*/ 198782 h 1851211"/>
              <a:gd name="connsiteX1" fmla="*/ 4114562 w 4114562"/>
              <a:gd name="connsiteY1" fmla="*/ 0 h 1851211"/>
              <a:gd name="connsiteX2" fmla="*/ 4109280 w 4114562"/>
              <a:gd name="connsiteY2" fmla="*/ 1851211 h 1851211"/>
              <a:gd name="connsiteX3" fmla="*/ 115567 w 4114562"/>
              <a:gd name="connsiteY3" fmla="*/ 839622 h 1851211"/>
              <a:gd name="connsiteX4" fmla="*/ 0 w 4114562"/>
              <a:gd name="connsiteY4" fmla="*/ 198782 h 1851211"/>
              <a:gd name="connsiteX0" fmla="*/ 0 w 4001009"/>
              <a:gd name="connsiteY0" fmla="*/ 198782 h 1851211"/>
              <a:gd name="connsiteX1" fmla="*/ 4001009 w 4001009"/>
              <a:gd name="connsiteY1" fmla="*/ 0 h 1851211"/>
              <a:gd name="connsiteX2" fmla="*/ 3995727 w 4001009"/>
              <a:gd name="connsiteY2" fmla="*/ 1851211 h 1851211"/>
              <a:gd name="connsiteX3" fmla="*/ 2014 w 4001009"/>
              <a:gd name="connsiteY3" fmla="*/ 839622 h 1851211"/>
              <a:gd name="connsiteX4" fmla="*/ 0 w 4001009"/>
              <a:gd name="connsiteY4" fmla="*/ 198782 h 1851211"/>
              <a:gd name="connsiteX0" fmla="*/ 296105 w 4297114"/>
              <a:gd name="connsiteY0" fmla="*/ 198782 h 1851211"/>
              <a:gd name="connsiteX1" fmla="*/ 4297114 w 4297114"/>
              <a:gd name="connsiteY1" fmla="*/ 0 h 1851211"/>
              <a:gd name="connsiteX2" fmla="*/ 4291832 w 4297114"/>
              <a:gd name="connsiteY2" fmla="*/ 1851211 h 1851211"/>
              <a:gd name="connsiteX3" fmla="*/ 298119 w 4297114"/>
              <a:gd name="connsiteY3" fmla="*/ 839622 h 1851211"/>
              <a:gd name="connsiteX4" fmla="*/ 297125 w 4297114"/>
              <a:gd name="connsiteY4" fmla="*/ 496525 h 1851211"/>
              <a:gd name="connsiteX5" fmla="*/ 296105 w 4297114"/>
              <a:gd name="connsiteY5" fmla="*/ 198782 h 1851211"/>
              <a:gd name="connsiteX0" fmla="*/ 296105 w 4297114"/>
              <a:gd name="connsiteY0" fmla="*/ 198782 h 1851211"/>
              <a:gd name="connsiteX1" fmla="*/ 4297114 w 4297114"/>
              <a:gd name="connsiteY1" fmla="*/ 0 h 1851211"/>
              <a:gd name="connsiteX2" fmla="*/ 4291832 w 4297114"/>
              <a:gd name="connsiteY2" fmla="*/ 1851211 h 1851211"/>
              <a:gd name="connsiteX3" fmla="*/ 298119 w 4297114"/>
              <a:gd name="connsiteY3" fmla="*/ 839622 h 1851211"/>
              <a:gd name="connsiteX4" fmla="*/ 297125 w 4297114"/>
              <a:gd name="connsiteY4" fmla="*/ 496525 h 1851211"/>
              <a:gd name="connsiteX5" fmla="*/ 296105 w 4297114"/>
              <a:gd name="connsiteY5" fmla="*/ 198782 h 1851211"/>
              <a:gd name="connsiteX0" fmla="*/ 296105 w 4297114"/>
              <a:gd name="connsiteY0" fmla="*/ 198782 h 1851211"/>
              <a:gd name="connsiteX1" fmla="*/ 4297114 w 4297114"/>
              <a:gd name="connsiteY1" fmla="*/ 0 h 1851211"/>
              <a:gd name="connsiteX2" fmla="*/ 4291832 w 4297114"/>
              <a:gd name="connsiteY2" fmla="*/ 1851211 h 1851211"/>
              <a:gd name="connsiteX3" fmla="*/ 298119 w 4297114"/>
              <a:gd name="connsiteY3" fmla="*/ 839622 h 1851211"/>
              <a:gd name="connsiteX4" fmla="*/ 297125 w 4297114"/>
              <a:gd name="connsiteY4" fmla="*/ 496525 h 1851211"/>
              <a:gd name="connsiteX5" fmla="*/ 296105 w 4297114"/>
              <a:gd name="connsiteY5" fmla="*/ 198782 h 1851211"/>
              <a:gd name="connsiteX0" fmla="*/ 0 w 4001009"/>
              <a:gd name="connsiteY0" fmla="*/ 198782 h 1851211"/>
              <a:gd name="connsiteX1" fmla="*/ 4001009 w 4001009"/>
              <a:gd name="connsiteY1" fmla="*/ 0 h 1851211"/>
              <a:gd name="connsiteX2" fmla="*/ 3995727 w 4001009"/>
              <a:gd name="connsiteY2" fmla="*/ 1851211 h 1851211"/>
              <a:gd name="connsiteX3" fmla="*/ 2014 w 4001009"/>
              <a:gd name="connsiteY3" fmla="*/ 839622 h 1851211"/>
              <a:gd name="connsiteX4" fmla="*/ 1020 w 4001009"/>
              <a:gd name="connsiteY4" fmla="*/ 496525 h 1851211"/>
              <a:gd name="connsiteX5" fmla="*/ 0 w 4001009"/>
              <a:gd name="connsiteY5" fmla="*/ 198782 h 1851211"/>
              <a:gd name="connsiteX0" fmla="*/ 0 w 4001009"/>
              <a:gd name="connsiteY0" fmla="*/ 4720995 h 6373424"/>
              <a:gd name="connsiteX1" fmla="*/ 4001009 w 4001009"/>
              <a:gd name="connsiteY1" fmla="*/ 0 h 6373424"/>
              <a:gd name="connsiteX2" fmla="*/ 3995727 w 4001009"/>
              <a:gd name="connsiteY2" fmla="*/ 6373424 h 6373424"/>
              <a:gd name="connsiteX3" fmla="*/ 2014 w 4001009"/>
              <a:gd name="connsiteY3" fmla="*/ 5361835 h 6373424"/>
              <a:gd name="connsiteX4" fmla="*/ 1020 w 4001009"/>
              <a:gd name="connsiteY4" fmla="*/ 5018738 h 6373424"/>
              <a:gd name="connsiteX5" fmla="*/ 0 w 4001009"/>
              <a:gd name="connsiteY5" fmla="*/ 4720995 h 6373424"/>
              <a:gd name="connsiteX0" fmla="*/ 0 w 12182984"/>
              <a:gd name="connsiteY0" fmla="*/ 34864 h 6373424"/>
              <a:gd name="connsiteX1" fmla="*/ 12182984 w 12182984"/>
              <a:gd name="connsiteY1" fmla="*/ 0 h 6373424"/>
              <a:gd name="connsiteX2" fmla="*/ 12177702 w 12182984"/>
              <a:gd name="connsiteY2" fmla="*/ 6373424 h 6373424"/>
              <a:gd name="connsiteX3" fmla="*/ 8183989 w 12182984"/>
              <a:gd name="connsiteY3" fmla="*/ 5361835 h 6373424"/>
              <a:gd name="connsiteX4" fmla="*/ 8182995 w 12182984"/>
              <a:gd name="connsiteY4" fmla="*/ 5018738 h 6373424"/>
              <a:gd name="connsiteX5" fmla="*/ 0 w 12182984"/>
              <a:gd name="connsiteY5" fmla="*/ 34864 h 6373424"/>
              <a:gd name="connsiteX0" fmla="*/ 620455 w 12803439"/>
              <a:gd name="connsiteY0" fmla="*/ 34864 h 6373424"/>
              <a:gd name="connsiteX1" fmla="*/ 12803439 w 12803439"/>
              <a:gd name="connsiteY1" fmla="*/ 0 h 6373424"/>
              <a:gd name="connsiteX2" fmla="*/ 12798157 w 12803439"/>
              <a:gd name="connsiteY2" fmla="*/ 6373424 h 6373424"/>
              <a:gd name="connsiteX3" fmla="*/ 8804444 w 12803439"/>
              <a:gd name="connsiteY3" fmla="*/ 5361835 h 6373424"/>
              <a:gd name="connsiteX4" fmla="*/ 8803450 w 12803439"/>
              <a:gd name="connsiteY4" fmla="*/ 5018738 h 6373424"/>
              <a:gd name="connsiteX5" fmla="*/ 2511160 w 12803439"/>
              <a:gd name="connsiteY5" fmla="*/ 1235764 h 6373424"/>
              <a:gd name="connsiteX6" fmla="*/ 620455 w 12803439"/>
              <a:gd name="connsiteY6" fmla="*/ 34864 h 6373424"/>
              <a:gd name="connsiteX0" fmla="*/ 620455 w 12803439"/>
              <a:gd name="connsiteY0" fmla="*/ 34864 h 6373424"/>
              <a:gd name="connsiteX1" fmla="*/ 12803439 w 12803439"/>
              <a:gd name="connsiteY1" fmla="*/ 0 h 6373424"/>
              <a:gd name="connsiteX2" fmla="*/ 12798157 w 12803439"/>
              <a:gd name="connsiteY2" fmla="*/ 6373424 h 6373424"/>
              <a:gd name="connsiteX3" fmla="*/ 8804444 w 12803439"/>
              <a:gd name="connsiteY3" fmla="*/ 5361835 h 6373424"/>
              <a:gd name="connsiteX4" fmla="*/ 8803450 w 12803439"/>
              <a:gd name="connsiteY4" fmla="*/ 5018738 h 6373424"/>
              <a:gd name="connsiteX5" fmla="*/ 2511160 w 12803439"/>
              <a:gd name="connsiteY5" fmla="*/ 1235764 h 6373424"/>
              <a:gd name="connsiteX6" fmla="*/ 620455 w 12803439"/>
              <a:gd name="connsiteY6" fmla="*/ 34864 h 6373424"/>
              <a:gd name="connsiteX0" fmla="*/ 620455 w 12803439"/>
              <a:gd name="connsiteY0" fmla="*/ 34864 h 6373424"/>
              <a:gd name="connsiteX1" fmla="*/ 12803439 w 12803439"/>
              <a:gd name="connsiteY1" fmla="*/ 0 h 6373424"/>
              <a:gd name="connsiteX2" fmla="*/ 12798157 w 12803439"/>
              <a:gd name="connsiteY2" fmla="*/ 6373424 h 6373424"/>
              <a:gd name="connsiteX3" fmla="*/ 8804444 w 12803439"/>
              <a:gd name="connsiteY3" fmla="*/ 5361835 h 6373424"/>
              <a:gd name="connsiteX4" fmla="*/ 8803450 w 12803439"/>
              <a:gd name="connsiteY4" fmla="*/ 5018738 h 6373424"/>
              <a:gd name="connsiteX5" fmla="*/ 2511160 w 12803439"/>
              <a:gd name="connsiteY5" fmla="*/ 1235764 h 6373424"/>
              <a:gd name="connsiteX6" fmla="*/ 620455 w 12803439"/>
              <a:gd name="connsiteY6" fmla="*/ 34864 h 6373424"/>
              <a:gd name="connsiteX0" fmla="*/ 620455 w 12803439"/>
              <a:gd name="connsiteY0" fmla="*/ 34864 h 6373424"/>
              <a:gd name="connsiteX1" fmla="*/ 12803439 w 12803439"/>
              <a:gd name="connsiteY1" fmla="*/ 0 h 6373424"/>
              <a:gd name="connsiteX2" fmla="*/ 12798157 w 12803439"/>
              <a:gd name="connsiteY2" fmla="*/ 6373424 h 6373424"/>
              <a:gd name="connsiteX3" fmla="*/ 8804444 w 12803439"/>
              <a:gd name="connsiteY3" fmla="*/ 5361835 h 6373424"/>
              <a:gd name="connsiteX4" fmla="*/ 8803450 w 12803439"/>
              <a:gd name="connsiteY4" fmla="*/ 5018738 h 6373424"/>
              <a:gd name="connsiteX5" fmla="*/ 2511160 w 12803439"/>
              <a:gd name="connsiteY5" fmla="*/ 1235764 h 6373424"/>
              <a:gd name="connsiteX6" fmla="*/ 620455 w 12803439"/>
              <a:gd name="connsiteY6" fmla="*/ 34864 h 6373424"/>
              <a:gd name="connsiteX0" fmla="*/ 1147616 w 13330600"/>
              <a:gd name="connsiteY0" fmla="*/ 34864 h 6373424"/>
              <a:gd name="connsiteX1" fmla="*/ 13330600 w 13330600"/>
              <a:gd name="connsiteY1" fmla="*/ 0 h 6373424"/>
              <a:gd name="connsiteX2" fmla="*/ 13325318 w 13330600"/>
              <a:gd name="connsiteY2" fmla="*/ 6373424 h 6373424"/>
              <a:gd name="connsiteX3" fmla="*/ 9331605 w 13330600"/>
              <a:gd name="connsiteY3" fmla="*/ 5361835 h 6373424"/>
              <a:gd name="connsiteX4" fmla="*/ 9330611 w 13330600"/>
              <a:gd name="connsiteY4" fmla="*/ 5018738 h 6373424"/>
              <a:gd name="connsiteX5" fmla="*/ 1171421 w 13330600"/>
              <a:gd name="connsiteY5" fmla="*/ 4311641 h 6373424"/>
              <a:gd name="connsiteX6" fmla="*/ 1147616 w 13330600"/>
              <a:gd name="connsiteY6" fmla="*/ 34864 h 6373424"/>
              <a:gd name="connsiteX0" fmla="*/ 1147616 w 13330600"/>
              <a:gd name="connsiteY0" fmla="*/ 34864 h 6373424"/>
              <a:gd name="connsiteX1" fmla="*/ 13330600 w 13330600"/>
              <a:gd name="connsiteY1" fmla="*/ 0 h 6373424"/>
              <a:gd name="connsiteX2" fmla="*/ 13325318 w 13330600"/>
              <a:gd name="connsiteY2" fmla="*/ 6373424 h 6373424"/>
              <a:gd name="connsiteX3" fmla="*/ 9331605 w 13330600"/>
              <a:gd name="connsiteY3" fmla="*/ 5361835 h 6373424"/>
              <a:gd name="connsiteX4" fmla="*/ 9330611 w 13330600"/>
              <a:gd name="connsiteY4" fmla="*/ 5018738 h 6373424"/>
              <a:gd name="connsiteX5" fmla="*/ 1171421 w 13330600"/>
              <a:gd name="connsiteY5" fmla="*/ 4311641 h 6373424"/>
              <a:gd name="connsiteX6" fmla="*/ 1147616 w 13330600"/>
              <a:gd name="connsiteY6" fmla="*/ 34864 h 6373424"/>
              <a:gd name="connsiteX0" fmla="*/ 588776 w 12771760"/>
              <a:gd name="connsiteY0" fmla="*/ 34864 h 6373424"/>
              <a:gd name="connsiteX1" fmla="*/ 12771760 w 12771760"/>
              <a:gd name="connsiteY1" fmla="*/ 0 h 6373424"/>
              <a:gd name="connsiteX2" fmla="*/ 12766478 w 12771760"/>
              <a:gd name="connsiteY2" fmla="*/ 6373424 h 6373424"/>
              <a:gd name="connsiteX3" fmla="*/ 8772765 w 12771760"/>
              <a:gd name="connsiteY3" fmla="*/ 5361835 h 6373424"/>
              <a:gd name="connsiteX4" fmla="*/ 8771771 w 12771760"/>
              <a:gd name="connsiteY4" fmla="*/ 5018738 h 6373424"/>
              <a:gd name="connsiteX5" fmla="*/ 612581 w 12771760"/>
              <a:gd name="connsiteY5" fmla="*/ 4311641 h 6373424"/>
              <a:gd name="connsiteX6" fmla="*/ 588776 w 12771760"/>
              <a:gd name="connsiteY6" fmla="*/ 34864 h 6373424"/>
              <a:gd name="connsiteX0" fmla="*/ 980 w 12183964"/>
              <a:gd name="connsiteY0" fmla="*/ 34864 h 6373424"/>
              <a:gd name="connsiteX1" fmla="*/ 12183964 w 12183964"/>
              <a:gd name="connsiteY1" fmla="*/ 0 h 6373424"/>
              <a:gd name="connsiteX2" fmla="*/ 12178682 w 12183964"/>
              <a:gd name="connsiteY2" fmla="*/ 6373424 h 6373424"/>
              <a:gd name="connsiteX3" fmla="*/ 8184969 w 12183964"/>
              <a:gd name="connsiteY3" fmla="*/ 5361835 h 6373424"/>
              <a:gd name="connsiteX4" fmla="*/ 8183975 w 12183964"/>
              <a:gd name="connsiteY4" fmla="*/ 5018738 h 6373424"/>
              <a:gd name="connsiteX5" fmla="*/ 24785 w 12183964"/>
              <a:gd name="connsiteY5" fmla="*/ 4311641 h 6373424"/>
              <a:gd name="connsiteX6" fmla="*/ 980 w 12183964"/>
              <a:gd name="connsiteY6" fmla="*/ 34864 h 6373424"/>
              <a:gd name="connsiteX0" fmla="*/ 19788 w 12202772"/>
              <a:gd name="connsiteY0" fmla="*/ 34864 h 6373424"/>
              <a:gd name="connsiteX1" fmla="*/ 12202772 w 12202772"/>
              <a:gd name="connsiteY1" fmla="*/ 0 h 6373424"/>
              <a:gd name="connsiteX2" fmla="*/ 12197490 w 12202772"/>
              <a:gd name="connsiteY2" fmla="*/ 6373424 h 6373424"/>
              <a:gd name="connsiteX3" fmla="*/ 8203777 w 12202772"/>
              <a:gd name="connsiteY3" fmla="*/ 5361835 h 6373424"/>
              <a:gd name="connsiteX4" fmla="*/ 8202783 w 12202772"/>
              <a:gd name="connsiteY4" fmla="*/ 5018738 h 6373424"/>
              <a:gd name="connsiteX5" fmla="*/ 11843 w 12202772"/>
              <a:gd name="connsiteY5" fmla="*/ 4318070 h 6373424"/>
              <a:gd name="connsiteX6" fmla="*/ 19788 w 12202772"/>
              <a:gd name="connsiteY6" fmla="*/ 34864 h 6373424"/>
              <a:gd name="connsiteX0" fmla="*/ 19788 w 12202772"/>
              <a:gd name="connsiteY0" fmla="*/ 34864 h 6373424"/>
              <a:gd name="connsiteX1" fmla="*/ 12202772 w 12202772"/>
              <a:gd name="connsiteY1" fmla="*/ 0 h 6373424"/>
              <a:gd name="connsiteX2" fmla="*/ 12197490 w 12202772"/>
              <a:gd name="connsiteY2" fmla="*/ 6373424 h 6373424"/>
              <a:gd name="connsiteX3" fmla="*/ 8203777 w 12202772"/>
              <a:gd name="connsiteY3" fmla="*/ 5361835 h 6373424"/>
              <a:gd name="connsiteX4" fmla="*/ 8202783 w 12202772"/>
              <a:gd name="connsiteY4" fmla="*/ 5018738 h 6373424"/>
              <a:gd name="connsiteX5" fmla="*/ 11843 w 12202772"/>
              <a:gd name="connsiteY5" fmla="*/ 4318070 h 6373424"/>
              <a:gd name="connsiteX6" fmla="*/ 19788 w 12202772"/>
              <a:gd name="connsiteY6" fmla="*/ 34864 h 6373424"/>
              <a:gd name="connsiteX0" fmla="*/ 19788 w 12202772"/>
              <a:gd name="connsiteY0" fmla="*/ 34864 h 6373424"/>
              <a:gd name="connsiteX1" fmla="*/ 12202772 w 12202772"/>
              <a:gd name="connsiteY1" fmla="*/ 0 h 6373424"/>
              <a:gd name="connsiteX2" fmla="*/ 12197490 w 12202772"/>
              <a:gd name="connsiteY2" fmla="*/ 6373424 h 6373424"/>
              <a:gd name="connsiteX3" fmla="*/ 8203777 w 12202772"/>
              <a:gd name="connsiteY3" fmla="*/ 5361835 h 6373424"/>
              <a:gd name="connsiteX4" fmla="*/ 8202783 w 12202772"/>
              <a:gd name="connsiteY4" fmla="*/ 5018738 h 6373424"/>
              <a:gd name="connsiteX5" fmla="*/ 11843 w 12202772"/>
              <a:gd name="connsiteY5" fmla="*/ 4343782 h 6373424"/>
              <a:gd name="connsiteX6" fmla="*/ 19788 w 12202772"/>
              <a:gd name="connsiteY6" fmla="*/ 34864 h 6373424"/>
              <a:gd name="connsiteX0" fmla="*/ 19788 w 12202772"/>
              <a:gd name="connsiteY0" fmla="*/ 34864 h 6373424"/>
              <a:gd name="connsiteX1" fmla="*/ 12202772 w 12202772"/>
              <a:gd name="connsiteY1" fmla="*/ 0 h 6373424"/>
              <a:gd name="connsiteX2" fmla="*/ 12197490 w 12202772"/>
              <a:gd name="connsiteY2" fmla="*/ 6373424 h 6373424"/>
              <a:gd name="connsiteX3" fmla="*/ 8203777 w 12202772"/>
              <a:gd name="connsiteY3" fmla="*/ 5361835 h 6373424"/>
              <a:gd name="connsiteX4" fmla="*/ 8202783 w 12202772"/>
              <a:gd name="connsiteY4" fmla="*/ 4948029 h 6373424"/>
              <a:gd name="connsiteX5" fmla="*/ 11843 w 12202772"/>
              <a:gd name="connsiteY5" fmla="*/ 4343782 h 6373424"/>
              <a:gd name="connsiteX6" fmla="*/ 19788 w 12202772"/>
              <a:gd name="connsiteY6" fmla="*/ 34864 h 6373424"/>
              <a:gd name="connsiteX0" fmla="*/ 19788 w 12202772"/>
              <a:gd name="connsiteY0" fmla="*/ 34864 h 6373424"/>
              <a:gd name="connsiteX1" fmla="*/ 12202772 w 12202772"/>
              <a:gd name="connsiteY1" fmla="*/ 0 h 6373424"/>
              <a:gd name="connsiteX2" fmla="*/ 12197490 w 12202772"/>
              <a:gd name="connsiteY2" fmla="*/ 6373424 h 6373424"/>
              <a:gd name="connsiteX3" fmla="*/ 8203777 w 12202772"/>
              <a:gd name="connsiteY3" fmla="*/ 5361835 h 6373424"/>
              <a:gd name="connsiteX4" fmla="*/ 8202783 w 12202772"/>
              <a:gd name="connsiteY4" fmla="*/ 4948029 h 6373424"/>
              <a:gd name="connsiteX5" fmla="*/ 11843 w 12202772"/>
              <a:gd name="connsiteY5" fmla="*/ 4343782 h 6373424"/>
              <a:gd name="connsiteX6" fmla="*/ 19788 w 12202772"/>
              <a:gd name="connsiteY6" fmla="*/ 34864 h 6373424"/>
              <a:gd name="connsiteX0" fmla="*/ 19788 w 12202772"/>
              <a:gd name="connsiteY0" fmla="*/ 34864 h 6373424"/>
              <a:gd name="connsiteX1" fmla="*/ 12202772 w 12202772"/>
              <a:gd name="connsiteY1" fmla="*/ 0 h 6373424"/>
              <a:gd name="connsiteX2" fmla="*/ 12197490 w 12202772"/>
              <a:gd name="connsiteY2" fmla="*/ 6373424 h 6373424"/>
              <a:gd name="connsiteX3" fmla="*/ 8203777 w 12202772"/>
              <a:gd name="connsiteY3" fmla="*/ 5361835 h 6373424"/>
              <a:gd name="connsiteX4" fmla="*/ 8202783 w 12202772"/>
              <a:gd name="connsiteY4" fmla="*/ 4948029 h 6373424"/>
              <a:gd name="connsiteX5" fmla="*/ 11843 w 12202772"/>
              <a:gd name="connsiteY5" fmla="*/ 4343782 h 6373424"/>
              <a:gd name="connsiteX6" fmla="*/ 19788 w 12202772"/>
              <a:gd name="connsiteY6" fmla="*/ 34864 h 6373424"/>
              <a:gd name="connsiteX0" fmla="*/ 19788 w 12202772"/>
              <a:gd name="connsiteY0" fmla="*/ 34864 h 6373424"/>
              <a:gd name="connsiteX1" fmla="*/ 12202772 w 12202772"/>
              <a:gd name="connsiteY1" fmla="*/ 0 h 6373424"/>
              <a:gd name="connsiteX2" fmla="*/ 12197490 w 12202772"/>
              <a:gd name="connsiteY2" fmla="*/ 6373424 h 6373424"/>
              <a:gd name="connsiteX3" fmla="*/ 8203777 w 12202772"/>
              <a:gd name="connsiteY3" fmla="*/ 5361835 h 6373424"/>
              <a:gd name="connsiteX4" fmla="*/ 8202783 w 12202772"/>
              <a:gd name="connsiteY4" fmla="*/ 4948029 h 6373424"/>
              <a:gd name="connsiteX5" fmla="*/ 11843 w 12202772"/>
              <a:gd name="connsiteY5" fmla="*/ 4343782 h 6373424"/>
              <a:gd name="connsiteX6" fmla="*/ 19788 w 12202772"/>
              <a:gd name="connsiteY6" fmla="*/ 34864 h 6373424"/>
              <a:gd name="connsiteX0" fmla="*/ 19788 w 12202772"/>
              <a:gd name="connsiteY0" fmla="*/ 34864 h 6373424"/>
              <a:gd name="connsiteX1" fmla="*/ 12202772 w 12202772"/>
              <a:gd name="connsiteY1" fmla="*/ 0 h 6373424"/>
              <a:gd name="connsiteX2" fmla="*/ 12197490 w 12202772"/>
              <a:gd name="connsiteY2" fmla="*/ 6373424 h 6373424"/>
              <a:gd name="connsiteX3" fmla="*/ 8203777 w 12202772"/>
              <a:gd name="connsiteY3" fmla="*/ 5361835 h 6373424"/>
              <a:gd name="connsiteX4" fmla="*/ 8210403 w 12202772"/>
              <a:gd name="connsiteY4" fmla="*/ 4959600 h 6373424"/>
              <a:gd name="connsiteX5" fmla="*/ 11843 w 12202772"/>
              <a:gd name="connsiteY5" fmla="*/ 4343782 h 6373424"/>
              <a:gd name="connsiteX6" fmla="*/ 19788 w 12202772"/>
              <a:gd name="connsiteY6" fmla="*/ 34864 h 6373424"/>
              <a:gd name="connsiteX0" fmla="*/ 19788 w 12202772"/>
              <a:gd name="connsiteY0" fmla="*/ 34864 h 6373424"/>
              <a:gd name="connsiteX1" fmla="*/ 12202772 w 12202772"/>
              <a:gd name="connsiteY1" fmla="*/ 0 h 6373424"/>
              <a:gd name="connsiteX2" fmla="*/ 12197490 w 12202772"/>
              <a:gd name="connsiteY2" fmla="*/ 6373424 h 6373424"/>
              <a:gd name="connsiteX3" fmla="*/ 8203777 w 12202772"/>
              <a:gd name="connsiteY3" fmla="*/ 5361835 h 6373424"/>
              <a:gd name="connsiteX4" fmla="*/ 8206593 w 12202772"/>
              <a:gd name="connsiteY4" fmla="*/ 4951887 h 6373424"/>
              <a:gd name="connsiteX5" fmla="*/ 11843 w 12202772"/>
              <a:gd name="connsiteY5" fmla="*/ 4343782 h 6373424"/>
              <a:gd name="connsiteX6" fmla="*/ 19788 w 12202772"/>
              <a:gd name="connsiteY6" fmla="*/ 34864 h 6373424"/>
              <a:gd name="connsiteX0" fmla="*/ 19788 w 12202772"/>
              <a:gd name="connsiteY0" fmla="*/ 34864 h 6373424"/>
              <a:gd name="connsiteX1" fmla="*/ 12202772 w 12202772"/>
              <a:gd name="connsiteY1" fmla="*/ 0 h 6373424"/>
              <a:gd name="connsiteX2" fmla="*/ 12197490 w 12202772"/>
              <a:gd name="connsiteY2" fmla="*/ 6373424 h 6373424"/>
              <a:gd name="connsiteX3" fmla="*/ 8249497 w 12202772"/>
              <a:gd name="connsiteY3" fmla="*/ 5323267 h 6373424"/>
              <a:gd name="connsiteX4" fmla="*/ 8206593 w 12202772"/>
              <a:gd name="connsiteY4" fmla="*/ 4951887 h 6373424"/>
              <a:gd name="connsiteX5" fmla="*/ 11843 w 12202772"/>
              <a:gd name="connsiteY5" fmla="*/ 4343782 h 6373424"/>
              <a:gd name="connsiteX6" fmla="*/ 19788 w 12202772"/>
              <a:gd name="connsiteY6" fmla="*/ 34864 h 6373424"/>
              <a:gd name="connsiteX0" fmla="*/ 19788 w 12202772"/>
              <a:gd name="connsiteY0" fmla="*/ 34864 h 6373424"/>
              <a:gd name="connsiteX1" fmla="*/ 12202772 w 12202772"/>
              <a:gd name="connsiteY1" fmla="*/ 0 h 6373424"/>
              <a:gd name="connsiteX2" fmla="*/ 12197490 w 12202772"/>
              <a:gd name="connsiteY2" fmla="*/ 6373424 h 6373424"/>
              <a:gd name="connsiteX3" fmla="*/ 8196157 w 12202772"/>
              <a:gd name="connsiteY3" fmla="*/ 5357980 h 6373424"/>
              <a:gd name="connsiteX4" fmla="*/ 8206593 w 12202772"/>
              <a:gd name="connsiteY4" fmla="*/ 4951887 h 6373424"/>
              <a:gd name="connsiteX5" fmla="*/ 11843 w 12202772"/>
              <a:gd name="connsiteY5" fmla="*/ 4343782 h 6373424"/>
              <a:gd name="connsiteX6" fmla="*/ 19788 w 12202772"/>
              <a:gd name="connsiteY6" fmla="*/ 34864 h 6373424"/>
              <a:gd name="connsiteX0" fmla="*/ 19788 w 12202772"/>
              <a:gd name="connsiteY0" fmla="*/ 34864 h 6373424"/>
              <a:gd name="connsiteX1" fmla="*/ 12202772 w 12202772"/>
              <a:gd name="connsiteY1" fmla="*/ 0 h 6373424"/>
              <a:gd name="connsiteX2" fmla="*/ 12197490 w 12202772"/>
              <a:gd name="connsiteY2" fmla="*/ 6373424 h 6373424"/>
              <a:gd name="connsiteX3" fmla="*/ 8196157 w 12202772"/>
              <a:gd name="connsiteY3" fmla="*/ 5357981 h 6373424"/>
              <a:gd name="connsiteX4" fmla="*/ 8206593 w 12202772"/>
              <a:gd name="connsiteY4" fmla="*/ 4951887 h 6373424"/>
              <a:gd name="connsiteX5" fmla="*/ 11843 w 12202772"/>
              <a:gd name="connsiteY5" fmla="*/ 4343782 h 6373424"/>
              <a:gd name="connsiteX6" fmla="*/ 19788 w 12202772"/>
              <a:gd name="connsiteY6" fmla="*/ 34864 h 6373424"/>
              <a:gd name="connsiteX0" fmla="*/ 19788 w 12202772"/>
              <a:gd name="connsiteY0" fmla="*/ 34864 h 6373424"/>
              <a:gd name="connsiteX1" fmla="*/ 12202772 w 12202772"/>
              <a:gd name="connsiteY1" fmla="*/ 0 h 6373424"/>
              <a:gd name="connsiteX2" fmla="*/ 12197490 w 12202772"/>
              <a:gd name="connsiteY2" fmla="*/ 6373424 h 6373424"/>
              <a:gd name="connsiteX3" fmla="*/ 8196157 w 12202772"/>
              <a:gd name="connsiteY3" fmla="*/ 5361839 h 6373424"/>
              <a:gd name="connsiteX4" fmla="*/ 8206593 w 12202772"/>
              <a:gd name="connsiteY4" fmla="*/ 4951887 h 6373424"/>
              <a:gd name="connsiteX5" fmla="*/ 11843 w 12202772"/>
              <a:gd name="connsiteY5" fmla="*/ 4343782 h 6373424"/>
              <a:gd name="connsiteX6" fmla="*/ 19788 w 12202772"/>
              <a:gd name="connsiteY6" fmla="*/ 34864 h 6373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2772" h="6373424">
                <a:moveTo>
                  <a:pt x="19788" y="34864"/>
                </a:moveTo>
                <a:lnTo>
                  <a:pt x="12202772" y="0"/>
                </a:lnTo>
                <a:cubicBezTo>
                  <a:pt x="12201231" y="609493"/>
                  <a:pt x="12199031" y="5763931"/>
                  <a:pt x="12197490" y="6373424"/>
                </a:cubicBezTo>
                <a:lnTo>
                  <a:pt x="8196157" y="5361839"/>
                </a:lnTo>
                <a:cubicBezTo>
                  <a:pt x="8195826" y="5247473"/>
                  <a:pt x="8207090" y="5123435"/>
                  <a:pt x="8206593" y="4951887"/>
                </a:cubicBezTo>
                <a:cubicBezTo>
                  <a:pt x="5431830" y="4808325"/>
                  <a:pt x="2742156" y="4545198"/>
                  <a:pt x="11843" y="4343782"/>
                </a:cubicBezTo>
                <a:cubicBezTo>
                  <a:pt x="-18489" y="2741757"/>
                  <a:pt x="18908" y="1282188"/>
                  <a:pt x="19788" y="34864"/>
                </a:cubicBezTo>
                <a:close/>
              </a:path>
            </a:pathLst>
          </a:custGeom>
          <a:solidFill>
            <a:srgbClr val="E04E39">
              <a:alpha val="60000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07CDBE-F89C-4927-8197-0AEBD550DB4C}"/>
              </a:ext>
            </a:extLst>
          </p:cNvPr>
          <p:cNvSpPr txBox="1"/>
          <p:nvPr/>
        </p:nvSpPr>
        <p:spPr>
          <a:xfrm>
            <a:off x="549796" y="3752329"/>
            <a:ext cx="1044116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4000" dirty="0">
                <a:latin typeface="Circe Bold" panose="020B0602020203020203" pitchFamily="34" charset="-52"/>
              </a:rPr>
              <a:t>Имущественные меры государственной поддержки предпринимательства в Тверской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4187940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4E39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D5D2F9-E378-4911-A826-EA6C3F0B0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53" y="620688"/>
            <a:ext cx="5644846" cy="561662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A07EDD4-AC17-4CF4-83DB-1BD22DEAB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804" y="2420888"/>
            <a:ext cx="4752528" cy="3672408"/>
          </a:xfrm>
        </p:spPr>
        <p:txBody>
          <a:bodyPr>
            <a:normAutofit/>
          </a:bodyPr>
          <a:lstStyle/>
          <a:p>
            <a:pPr marL="45720" indent="0">
              <a:lnSpc>
                <a:spcPct val="100000"/>
              </a:lnSpc>
              <a:spcBef>
                <a:spcPts val="2400"/>
              </a:spcBef>
              <a:buClr>
                <a:schemeClr val="tx1"/>
              </a:buClr>
              <a:buNone/>
            </a:pPr>
            <a:r>
              <a:rPr lang="ru-RU" b="1" dirty="0" smtClean="0">
                <a:latin typeface="Circe" panose="020B0502020203020203" pitchFamily="34" charset="-52"/>
              </a:rPr>
              <a:t>Центр «Мой бизнес»</a:t>
            </a:r>
          </a:p>
          <a:p>
            <a:pPr>
              <a:lnSpc>
                <a:spcPct val="100000"/>
              </a:lnSpc>
              <a:spcBef>
                <a:spcPts val="2400"/>
              </a:spcBef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 err="1" smtClean="0">
                <a:latin typeface="Circe" panose="020B0502020203020203" pitchFamily="34" charset="-52"/>
              </a:rPr>
              <a:t>Коворкинг</a:t>
            </a:r>
            <a:endParaRPr lang="ru-RU" dirty="0">
              <a:latin typeface="Circe" panose="020B0502020203020203" pitchFamily="34" charset="-52"/>
            </a:endParaRPr>
          </a:p>
          <a:p>
            <a:pPr>
              <a:lnSpc>
                <a:spcPct val="100000"/>
              </a:lnSpc>
              <a:spcBef>
                <a:spcPts val="2400"/>
              </a:spcBef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>
                <a:latin typeface="Circe" panose="020B0502020203020203" pitchFamily="34" charset="-52"/>
              </a:rPr>
              <a:t>Переговорные комнаты</a:t>
            </a:r>
          </a:p>
          <a:p>
            <a:pPr>
              <a:lnSpc>
                <a:spcPct val="100000"/>
              </a:lnSpc>
              <a:spcBef>
                <a:spcPts val="2400"/>
              </a:spcBef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 smtClean="0">
                <a:latin typeface="Circe" panose="020B0502020203020203" pitchFamily="34" charset="-52"/>
              </a:rPr>
              <a:t>Конференц-зал</a:t>
            </a:r>
          </a:p>
          <a:p>
            <a:pPr>
              <a:lnSpc>
                <a:spcPct val="100000"/>
              </a:lnSpc>
              <a:spcBef>
                <a:spcPts val="2400"/>
              </a:spcBef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 smtClean="0">
                <a:latin typeface="Circe" panose="020B0502020203020203" pitchFamily="34" charset="-52"/>
              </a:rPr>
              <a:t>Использование информационно-правовых систем и программных продуктов для малого бизнеса</a:t>
            </a:r>
            <a:endParaRPr lang="ru-RU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64739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54BFA-1A9E-4453-ADD2-F32D0EFA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64" y="1066056"/>
            <a:ext cx="10501808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>
                <a:solidFill>
                  <a:srgbClr val="2C2A29"/>
                </a:solidFill>
                <a:latin typeface="Circe Extra Bold" panose="020B0802020203020203" pitchFamily="34" charset="-52"/>
              </a:rPr>
              <a:t>"Мой бизнес" - все институты развития бизнеса в одном окне!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55F3F1-4041-400F-99DB-092440CDA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804" y="1916832"/>
            <a:ext cx="8686801" cy="2592288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>
                <a:latin typeface="Circe" panose="020B0502020203020203" pitchFamily="34" charset="-52"/>
              </a:rPr>
              <a:t>Клиентская зона (стойка информации, консультации, </a:t>
            </a:r>
            <a:r>
              <a:rPr lang="ru-RU" dirty="0" smtClean="0">
                <a:latin typeface="Circe" panose="020B0502020203020203" pitchFamily="34" charset="-52"/>
              </a:rPr>
              <a:t>меры поддержки, МФЦ </a:t>
            </a:r>
            <a:r>
              <a:rPr lang="ru-RU" dirty="0">
                <a:latin typeface="Circe" panose="020B0502020203020203" pitchFamily="34" charset="-52"/>
              </a:rPr>
              <a:t>для бизнеса)</a:t>
            </a:r>
          </a:p>
          <a:p>
            <a:pPr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>
                <a:latin typeface="Circe" panose="020B0502020203020203" pitchFamily="34" charset="-52"/>
              </a:rPr>
              <a:t>Переговорные-комнаты </a:t>
            </a:r>
          </a:p>
          <a:p>
            <a:pPr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>
                <a:latin typeface="Circe" panose="020B0502020203020203" pitchFamily="34" charset="-52"/>
              </a:rPr>
              <a:t>Коворкинг на 10 рабочих мест </a:t>
            </a:r>
          </a:p>
          <a:p>
            <a:pPr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 smtClean="0">
                <a:latin typeface="Circe" panose="020B0502020203020203" pitchFamily="34" charset="-52"/>
              </a:rPr>
              <a:t>Конференц-зал </a:t>
            </a:r>
            <a:r>
              <a:rPr lang="ru-RU" dirty="0">
                <a:latin typeface="Circe" panose="020B0502020203020203" pitchFamily="34" charset="-52"/>
              </a:rPr>
              <a:t>на </a:t>
            </a:r>
            <a:r>
              <a:rPr lang="ru-RU" dirty="0" smtClean="0">
                <a:latin typeface="Circe" panose="020B0502020203020203" pitchFamily="34" charset="-52"/>
              </a:rPr>
              <a:t>90 </a:t>
            </a:r>
            <a:r>
              <a:rPr lang="ru-RU" dirty="0">
                <a:latin typeface="Circe" panose="020B0502020203020203" pitchFamily="34" charset="-52"/>
              </a:rPr>
              <a:t>посадочных мест </a:t>
            </a:r>
          </a:p>
          <a:p>
            <a:pPr>
              <a:buClr>
                <a:schemeClr val="tx1"/>
              </a:buClr>
              <a:buFontTx/>
              <a:buChar char="-"/>
            </a:pPr>
            <a:endParaRPr lang="ru-RU" dirty="0">
              <a:latin typeface="Circe" panose="020B0502020203020203" pitchFamily="34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7F5945-52CA-43D8-B78A-E361F8249C50}"/>
              </a:ext>
            </a:extLst>
          </p:cNvPr>
          <p:cNvSpPr txBox="1"/>
          <p:nvPr/>
        </p:nvSpPr>
        <p:spPr>
          <a:xfrm>
            <a:off x="633164" y="4491473"/>
            <a:ext cx="4032448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marL="171450" indent="-171450">
              <a:buFont typeface="Circe" panose="020B0502020203020203" pitchFamily="34" charset="-52"/>
              <a:buChar char="♦"/>
            </a:pPr>
            <a:r>
              <a:rPr lang="ru-RU" sz="1200" dirty="0">
                <a:latin typeface="Circe" panose="020B0502020203020203" pitchFamily="34" charset="-52"/>
              </a:rPr>
              <a:t>Центр поддержки предпринимательства</a:t>
            </a:r>
          </a:p>
          <a:p>
            <a:pPr marL="171450" indent="-171450">
              <a:buFont typeface="Circe" panose="020B0502020203020203" pitchFamily="34" charset="-52"/>
              <a:buChar char="♦"/>
            </a:pPr>
            <a:r>
              <a:rPr lang="ru-RU" sz="1200" dirty="0">
                <a:latin typeface="Circe" panose="020B0502020203020203" pitchFamily="34" charset="-52"/>
              </a:rPr>
              <a:t>Центр поддержки экспорта </a:t>
            </a:r>
          </a:p>
          <a:p>
            <a:pPr marL="171450" indent="-171450">
              <a:buFont typeface="Circe" panose="020B0502020203020203" pitchFamily="34" charset="-52"/>
              <a:buChar char="♦"/>
            </a:pPr>
            <a:r>
              <a:rPr lang="ru-RU" sz="1200" dirty="0">
                <a:latin typeface="Circe" panose="020B0502020203020203" pitchFamily="34" charset="-52"/>
              </a:rPr>
              <a:t>Фонд </a:t>
            </a:r>
            <a:r>
              <a:rPr lang="ru-RU" sz="1200" dirty="0" smtClean="0">
                <a:latin typeface="Circe" panose="020B0502020203020203" pitchFamily="34" charset="-52"/>
              </a:rPr>
              <a:t>содействия </a:t>
            </a:r>
            <a:r>
              <a:rPr lang="ru-RU" sz="1200" dirty="0">
                <a:latin typeface="Circe" panose="020B0502020203020203" pitchFamily="34" charset="-52"/>
              </a:rPr>
              <a:t>предпринимательству </a:t>
            </a:r>
          </a:p>
          <a:p>
            <a:pPr marL="171450" indent="-171450">
              <a:buFont typeface="Circe" panose="020B0502020203020203" pitchFamily="34" charset="-52"/>
              <a:buChar char="♦"/>
            </a:pPr>
            <a:r>
              <a:rPr lang="ru-RU" sz="1200" dirty="0">
                <a:latin typeface="Circe" panose="020B0502020203020203" pitchFamily="34" charset="-52"/>
              </a:rPr>
              <a:t>Фонд развития промышленности </a:t>
            </a:r>
          </a:p>
          <a:p>
            <a:pPr marL="171450" indent="-171450">
              <a:buFont typeface="Circe" panose="020B0502020203020203" pitchFamily="34" charset="-52"/>
              <a:buChar char="♦"/>
            </a:pPr>
            <a:r>
              <a:rPr lang="ru-RU" sz="1200" dirty="0">
                <a:latin typeface="Circe" panose="020B0502020203020203" pitchFamily="34" charset="-52"/>
              </a:rPr>
              <a:t>Центр развития агропромышленного комплекса </a:t>
            </a:r>
          </a:p>
          <a:p>
            <a:pPr marL="171450" indent="-171450">
              <a:buFont typeface="Circe" panose="020B0502020203020203" pitchFamily="34" charset="-52"/>
              <a:buChar char="♦"/>
            </a:pPr>
            <a:r>
              <a:rPr lang="ru-RU" sz="1200" dirty="0" err="1">
                <a:latin typeface="Circe" panose="020B0502020203020203" pitchFamily="34" charset="-52"/>
              </a:rPr>
              <a:t>Венчурныи</a:t>
            </a:r>
            <a:r>
              <a:rPr lang="ru-RU" sz="1200" dirty="0">
                <a:latin typeface="Circe" panose="020B0502020203020203" pitchFamily="34" charset="-52"/>
              </a:rPr>
              <a:t>̆ </a:t>
            </a:r>
            <a:r>
              <a:rPr lang="ru-RU" sz="1200" dirty="0" smtClean="0">
                <a:latin typeface="Circe" panose="020B0502020203020203" pitchFamily="34" charset="-52"/>
              </a:rPr>
              <a:t>фонд Тверской области</a:t>
            </a:r>
            <a:endParaRPr lang="ru-RU" sz="1200" dirty="0">
              <a:latin typeface="Circe" panose="020B0502020203020203" pitchFamily="34" charset="-52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FDCB97-A2DA-4AC4-B585-353DA2258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340" y="2432384"/>
            <a:ext cx="4152873" cy="415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870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4F9E49-ADE5-41D8-9A6A-79F426F0C1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74" y="0"/>
            <a:ext cx="1149047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36EDAA-5AA6-446B-8559-B7D7A71DCB8F}"/>
              </a:ext>
            </a:extLst>
          </p:cNvPr>
          <p:cNvSpPr txBox="1"/>
          <p:nvPr/>
        </p:nvSpPr>
        <p:spPr>
          <a:xfrm>
            <a:off x="157796" y="620688"/>
            <a:ext cx="824784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2200" cap="all" dirty="0">
                <a:solidFill>
                  <a:srgbClr val="623B2A"/>
                </a:solidFill>
                <a:latin typeface="Circe Bold" panose="020B0602020203020203" pitchFamily="34" charset="-52"/>
              </a:rPr>
              <a:t>Центр оказания услуг «Мой бизнес» </a:t>
            </a:r>
            <a:r>
              <a:rPr lang="ru-RU" sz="2200" dirty="0">
                <a:solidFill>
                  <a:srgbClr val="623B2A"/>
                </a:solidFill>
                <a:latin typeface="Circe Bold" panose="020B0602020203020203" pitchFamily="34" charset="-52"/>
              </a:rPr>
              <a:t>  </a:t>
            </a:r>
            <a:r>
              <a:rPr lang="ru-RU" sz="2200" dirty="0">
                <a:solidFill>
                  <a:srgbClr val="623B2A"/>
                </a:solidFill>
                <a:latin typeface="Circe" panose="020B0502020203020203" pitchFamily="34" charset="-52"/>
              </a:rPr>
              <a:t>1100 </a:t>
            </a:r>
            <a:r>
              <a:rPr lang="ru-RU" sz="2200" dirty="0" err="1">
                <a:solidFill>
                  <a:srgbClr val="623B2A"/>
                </a:solidFill>
                <a:latin typeface="Circe" panose="020B0502020203020203" pitchFamily="34" charset="-52"/>
              </a:rPr>
              <a:t>кв.м</a:t>
            </a:r>
            <a:r>
              <a:rPr lang="ru-RU" sz="2200" dirty="0">
                <a:solidFill>
                  <a:srgbClr val="623B2A"/>
                </a:solidFill>
                <a:latin typeface="Circe" panose="020B0502020203020203" pitchFamily="34" charset="-52"/>
              </a:rPr>
              <a:t/>
            </a:r>
            <a:br>
              <a:rPr lang="ru-RU" sz="2200" dirty="0">
                <a:solidFill>
                  <a:srgbClr val="623B2A"/>
                </a:solidFill>
                <a:latin typeface="Circe" panose="020B0502020203020203" pitchFamily="34" charset="-52"/>
              </a:rPr>
            </a:br>
            <a:endParaRPr lang="ru-RU" sz="2200" dirty="0">
              <a:solidFill>
                <a:srgbClr val="623B2A"/>
              </a:solidFill>
              <a:latin typeface="Circe" panose="020B0502020203020203" pitchFamily="34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F7173C-5A1F-4A71-B1C6-ACBD469FDB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78" y="692150"/>
            <a:ext cx="2001935" cy="94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0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65732-86B6-44F6-989D-0C3C54EA3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683369"/>
            <a:ext cx="10668001" cy="10668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623B2A"/>
                </a:solidFill>
                <a:latin typeface="Circe Bold" panose="020B0602020203020203" pitchFamily="34" charset="-52"/>
              </a:rPr>
              <a:t>Центр "Мой Бизнес" - функциональное пространство для предпринимателей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99700C-C89D-433E-999E-0930EE249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804" y="2132856"/>
            <a:ext cx="8686801" cy="4191000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>
                <a:latin typeface="Circe" panose="020B0502020203020203" pitchFamily="34" charset="-52"/>
              </a:rPr>
              <a:t>  Все услуги в одном окне</a:t>
            </a:r>
          </a:p>
          <a:p>
            <a:pPr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>
                <a:latin typeface="Circe" panose="020B0502020203020203" pitchFamily="34" charset="-52"/>
              </a:rPr>
              <a:t>  Полноценное рабочее </a:t>
            </a:r>
            <a:r>
              <a:rPr lang="ru-RU" dirty="0" smtClean="0">
                <a:latin typeface="Circe" panose="020B0502020203020203" pitchFamily="34" charset="-52"/>
              </a:rPr>
              <a:t>пространство для предпринимателей</a:t>
            </a:r>
            <a:endParaRPr lang="ru-RU" dirty="0">
              <a:latin typeface="Circe" panose="020B0502020203020203" pitchFamily="34" charset="-52"/>
            </a:endParaRPr>
          </a:p>
          <a:p>
            <a:pPr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>
                <a:latin typeface="Circe" panose="020B0502020203020203" pitchFamily="34" charset="-52"/>
              </a:rPr>
              <a:t>  Пространство для нетворкинга</a:t>
            </a:r>
          </a:p>
          <a:p>
            <a:pPr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>
                <a:latin typeface="Circe" panose="020B0502020203020203" pitchFamily="34" charset="-52"/>
              </a:rPr>
              <a:t>  Возможность проведения деловых переговоров</a:t>
            </a:r>
          </a:p>
          <a:p>
            <a:pPr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>
                <a:latin typeface="Circe" panose="020B0502020203020203" pitchFamily="34" charset="-52"/>
              </a:rPr>
              <a:t>  Консультации специалистов в момент обращения</a:t>
            </a:r>
          </a:p>
          <a:p>
            <a:pPr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>
                <a:latin typeface="Circe" panose="020B0502020203020203" pitchFamily="34" charset="-52"/>
              </a:rPr>
              <a:t>  Быстрое решение проблем предпринимателей</a:t>
            </a:r>
          </a:p>
          <a:p>
            <a:pPr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>
                <a:latin typeface="Circe" panose="020B0502020203020203" pitchFamily="34" charset="-52"/>
              </a:rPr>
              <a:t>  Понятная структура мер государственной поддержки</a:t>
            </a:r>
          </a:p>
          <a:p>
            <a:pPr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>
                <a:latin typeface="Circe" panose="020B0502020203020203" pitchFamily="34" charset="-52"/>
              </a:rPr>
              <a:t>  Диалог с властью </a:t>
            </a:r>
          </a:p>
          <a:p>
            <a:pPr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>
                <a:latin typeface="Circe" panose="020B0502020203020203" pitchFamily="34" charset="-52"/>
              </a:rPr>
              <a:t>  Мотивационная площадка</a:t>
            </a:r>
          </a:p>
        </p:txBody>
      </p:sp>
    </p:spTree>
    <p:extLst>
      <p:ext uri="{BB962C8B-B14F-4D97-AF65-F5344CB8AC3E}">
        <p14:creationId xmlns:p14="http://schemas.microsoft.com/office/powerpoint/2010/main" val="220751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B0D4DC-2BA4-4294-99C2-5A154B8F1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29" y="1089604"/>
            <a:ext cx="8686801" cy="10668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dirty="0">
                <a:solidFill>
                  <a:srgbClr val="623B2A"/>
                </a:solidFill>
                <a:latin typeface="Circe Bold" panose="020B0602020203020203" pitchFamily="34" charset="-52"/>
              </a:rPr>
              <a:t>ПОДДЕРЖКА НАЧИНАЕТСЯ С КОНСУЛЬТАЦИИ.</a:t>
            </a:r>
            <a:r>
              <a:rPr lang="ru-RU" dirty="0">
                <a:latin typeface="Circe Bold" panose="020B0602020203020203" pitchFamily="34" charset="-52"/>
              </a:rPr>
              <a:t/>
            </a:r>
            <a:br>
              <a:rPr lang="ru-RU" dirty="0">
                <a:latin typeface="Circe Bold" panose="020B0602020203020203" pitchFamily="34" charset="-52"/>
              </a:rPr>
            </a:br>
            <a:r>
              <a:rPr lang="ru-RU" dirty="0">
                <a:solidFill>
                  <a:srgbClr val="C39367"/>
                </a:solidFill>
                <a:latin typeface="Circe Bold" panose="020B0602020203020203" pitchFamily="34" charset="-52"/>
              </a:rPr>
              <a:t>ОСТАВЛЯЙТЕ ЗАЯВКИ!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99B805-2A39-4B53-88BE-D0BE351EBD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785"/>
          <a:stretch/>
        </p:blipFill>
        <p:spPr>
          <a:xfrm>
            <a:off x="785439" y="4195638"/>
            <a:ext cx="296192" cy="13131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9AF1E5-2104-48FF-8CF0-CB454DFD2676}"/>
              </a:ext>
            </a:extLst>
          </p:cNvPr>
          <p:cNvSpPr txBox="1"/>
          <p:nvPr/>
        </p:nvSpPr>
        <p:spPr>
          <a:xfrm>
            <a:off x="972424" y="4195638"/>
            <a:ext cx="188162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1400" dirty="0">
                <a:latin typeface="Circe" panose="020B0502020203020203" pitchFamily="34" charset="-52"/>
              </a:rPr>
              <a:t>мойбизнес69.рф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EDDF18-5975-4938-B40E-CA3AB24F101B}"/>
              </a:ext>
            </a:extLst>
          </p:cNvPr>
          <p:cNvSpPr txBox="1"/>
          <p:nvPr/>
        </p:nvSpPr>
        <p:spPr>
          <a:xfrm>
            <a:off x="878366" y="4701597"/>
            <a:ext cx="223224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1400" dirty="0">
                <a:latin typeface="Circe" panose="020B0502020203020203" pitchFamily="34" charset="-52"/>
              </a:rPr>
              <a:t>to@mybusiness69.ru</a:t>
            </a:r>
            <a:endParaRPr lang="ru-RU" sz="1400" dirty="0">
              <a:latin typeface="Circe" panose="020B0502020203020203" pitchFamily="34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4F7B24-85E5-4B84-A4CC-CDD0C1D0AD71}"/>
              </a:ext>
            </a:extLst>
          </p:cNvPr>
          <p:cNvSpPr txBox="1"/>
          <p:nvPr/>
        </p:nvSpPr>
        <p:spPr>
          <a:xfrm>
            <a:off x="1056308" y="5184873"/>
            <a:ext cx="156042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1400" dirty="0">
                <a:latin typeface="Circe" panose="020B0502020203020203" pitchFamily="34" charset="-52"/>
              </a:rPr>
              <a:t>8(800)200-11-69</a:t>
            </a:r>
            <a:endParaRPr lang="ru-R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681485-EF4E-4E52-906A-5F0B204EDC29}"/>
              </a:ext>
            </a:extLst>
          </p:cNvPr>
          <p:cNvSpPr txBox="1"/>
          <p:nvPr/>
        </p:nvSpPr>
        <p:spPr>
          <a:xfrm>
            <a:off x="2514281" y="5184872"/>
            <a:ext cx="163591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1400" dirty="0">
                <a:latin typeface="Circe" panose="020B0502020203020203" pitchFamily="34" charset="-52"/>
              </a:rPr>
              <a:t>8(4822)36-11-69</a:t>
            </a: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2204EA-CC3F-4D46-A85C-0D84D85F2BD2}"/>
              </a:ext>
            </a:extLst>
          </p:cNvPr>
          <p:cNvSpPr txBox="1"/>
          <p:nvPr/>
        </p:nvSpPr>
        <p:spPr>
          <a:xfrm>
            <a:off x="2616006" y="5697293"/>
            <a:ext cx="1233030" cy="338554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sz="1600" dirty="0">
                <a:latin typeface="Circe" panose="020B0502020203020203" pitchFamily="34" charset="-52"/>
              </a:rPr>
              <a:t>@</a:t>
            </a:r>
            <a:r>
              <a:rPr lang="en-US" sz="1600" dirty="0" err="1" smtClean="0">
                <a:latin typeface="Circe" panose="020B0502020203020203" pitchFamily="34" charset="-52"/>
              </a:rPr>
              <a:t>moibiztvr</a:t>
            </a:r>
            <a:endParaRPr lang="ru-RU" sz="16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5960CB7-4275-4656-A8E7-768E720E99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74" y="5735708"/>
            <a:ext cx="1827432" cy="3001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EA3AE5A-7918-4752-B055-C2865293F9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81" y="4705196"/>
            <a:ext cx="2926680" cy="1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5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0735C97-F4DF-4D42-8A20-CDEE37785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28" y="1828800"/>
            <a:ext cx="8686801" cy="4191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dirty="0">
                <a:solidFill>
                  <a:srgbClr val="623B2A"/>
                </a:solidFill>
                <a:latin typeface="Circe Bold" panose="020B0602020203020203" pitchFamily="34" charset="-52"/>
              </a:rPr>
              <a:t>Ваш бизнес находится на стадии идеи или уже работает и активно развивается?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F79F330-0BFA-4467-9EE6-B2980CAEAE96}"/>
              </a:ext>
            </a:extLst>
          </p:cNvPr>
          <p:cNvSpPr/>
          <p:nvPr/>
        </p:nvSpPr>
        <p:spPr>
          <a:xfrm>
            <a:off x="864095" y="3068960"/>
            <a:ext cx="108469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623B2A"/>
                </a:solidFill>
                <a:latin typeface="Circe Bold" panose="020B0602020203020203" pitchFamily="34" charset="-52"/>
              </a:rPr>
              <a:t>Обратитесь в Центр «Мой бизнес» с любым вопросом,</a:t>
            </a:r>
          </a:p>
          <a:p>
            <a:r>
              <a:rPr lang="ru-RU" sz="3200" dirty="0">
                <a:solidFill>
                  <a:srgbClr val="623B2A"/>
                </a:solidFill>
                <a:latin typeface="Circe Bold" panose="020B0602020203020203" pitchFamily="34" charset="-52"/>
              </a:rPr>
              <a:t>касающимся предпринимательской деятельности!</a:t>
            </a:r>
          </a:p>
        </p:txBody>
      </p:sp>
    </p:spTree>
    <p:extLst>
      <p:ext uri="{BB962C8B-B14F-4D97-AF65-F5344CB8AC3E}">
        <p14:creationId xmlns:p14="http://schemas.microsoft.com/office/powerpoint/2010/main" val="2284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45C069A-199A-4F85-BE76-DD03A2D65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31" y="1634209"/>
            <a:ext cx="5942837" cy="2818638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93512E4-DF9A-44D6-9CF2-D44F7469B84F}"/>
              </a:ext>
            </a:extLst>
          </p:cNvPr>
          <p:cNvGrpSpPr/>
          <p:nvPr/>
        </p:nvGrpSpPr>
        <p:grpSpPr>
          <a:xfrm>
            <a:off x="541185" y="2145638"/>
            <a:ext cx="636699" cy="636699"/>
            <a:chOff x="445584" y="2295392"/>
            <a:chExt cx="728126" cy="728126"/>
          </a:xfrm>
        </p:grpSpPr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033B8D92-033C-45AB-87E0-D522EAF551FE}"/>
                </a:ext>
              </a:extLst>
            </p:cNvPr>
            <p:cNvSpPr/>
            <p:nvPr/>
          </p:nvSpPr>
          <p:spPr>
            <a:xfrm>
              <a:off x="445584" y="2295392"/>
              <a:ext cx="728126" cy="728126"/>
            </a:xfrm>
            <a:prstGeom prst="rect">
              <a:avLst/>
            </a:prstGeom>
            <a:solidFill>
              <a:schemeClr val="bg1"/>
            </a:solidFill>
            <a:ln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59C0195A-F361-41A1-BE28-C0B3F1159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75" y="2388867"/>
              <a:ext cx="468424" cy="576101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8444422" y="2912750"/>
            <a:ext cx="636699" cy="636699"/>
            <a:chOff x="8364968" y="3218587"/>
            <a:chExt cx="636699" cy="636699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46203C93-C570-4AFA-9413-36CD52B7BD3A}"/>
                </a:ext>
              </a:extLst>
            </p:cNvPr>
            <p:cNvSpPr/>
            <p:nvPr/>
          </p:nvSpPr>
          <p:spPr>
            <a:xfrm>
              <a:off x="8364968" y="3218587"/>
              <a:ext cx="636699" cy="636699"/>
            </a:xfrm>
            <a:prstGeom prst="rect">
              <a:avLst/>
            </a:prstGeom>
            <a:solidFill>
              <a:schemeClr val="bg1"/>
            </a:solidFill>
            <a:ln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188041A-9409-4A91-A5FA-C3BE21BBB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584" y="3279760"/>
              <a:ext cx="514353" cy="514353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A06A298-1582-4521-BD5A-EE19B3E5F1A9}"/>
              </a:ext>
            </a:extLst>
          </p:cNvPr>
          <p:cNvGrpSpPr/>
          <p:nvPr/>
        </p:nvGrpSpPr>
        <p:grpSpPr>
          <a:xfrm>
            <a:off x="541171" y="2912750"/>
            <a:ext cx="636699" cy="636699"/>
            <a:chOff x="5045070" y="4929462"/>
            <a:chExt cx="1152128" cy="1152128"/>
          </a:xfrm>
        </p:grpSpPr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D062D218-328F-4F98-BAA5-ED7E82EB3B6D}"/>
                </a:ext>
              </a:extLst>
            </p:cNvPr>
            <p:cNvSpPr/>
            <p:nvPr/>
          </p:nvSpPr>
          <p:spPr>
            <a:xfrm>
              <a:off x="5045070" y="4929462"/>
              <a:ext cx="1152128" cy="1152128"/>
            </a:xfrm>
            <a:prstGeom prst="rect">
              <a:avLst/>
            </a:prstGeom>
            <a:solidFill>
              <a:schemeClr val="bg1"/>
            </a:solidFill>
            <a:ln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662AB712-80C1-4E5C-82FA-58D3009D9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86019" y="5049421"/>
              <a:ext cx="870230" cy="871025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0AEB5435-5380-44E4-B247-FE631E9E1368}"/>
              </a:ext>
            </a:extLst>
          </p:cNvPr>
          <p:cNvSpPr txBox="1"/>
          <p:nvPr/>
        </p:nvSpPr>
        <p:spPr>
          <a:xfrm>
            <a:off x="1046564" y="2978751"/>
            <a:ext cx="2071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1000" b="1" dirty="0">
                <a:latin typeface="Lato" panose="020F0502020204030203" pitchFamily="34" charset="0"/>
                <a:cs typeface="Lato" panose="020F0502020204030203" pitchFamily="34" charset="0"/>
              </a:rPr>
              <a:t>ФОНД РАЗВИТИЯ ПРОМЫШЛЕННОСТИ</a:t>
            </a:r>
          </a:p>
          <a:p>
            <a:r>
              <a:rPr lang="ru-RU" sz="1000" b="1" dirty="0">
                <a:latin typeface="Lato" panose="020F0502020204030203" pitchFamily="34" charset="0"/>
                <a:cs typeface="Lato" panose="020F0502020204030203" pitchFamily="34" charset="0"/>
              </a:rPr>
              <a:t>ТВЕРСКОЙ ОБЛАСТИ</a:t>
            </a:r>
          </a:p>
          <a:p>
            <a:endParaRPr lang="ru-RU" sz="1000" dirty="0"/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CCDEB16-34A0-46BB-87AD-7AD1B9BB2A79}"/>
              </a:ext>
            </a:extLst>
          </p:cNvPr>
          <p:cNvGrpSpPr/>
          <p:nvPr/>
        </p:nvGrpSpPr>
        <p:grpSpPr>
          <a:xfrm>
            <a:off x="4256346" y="3676091"/>
            <a:ext cx="636699" cy="636699"/>
            <a:chOff x="2460054" y="4850044"/>
            <a:chExt cx="1022464" cy="102246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80F56621-2EED-42A5-A3D9-6B684E7F5361}"/>
                </a:ext>
              </a:extLst>
            </p:cNvPr>
            <p:cNvSpPr/>
            <p:nvPr/>
          </p:nvSpPr>
          <p:spPr>
            <a:xfrm>
              <a:off x="2460054" y="4850044"/>
              <a:ext cx="1022464" cy="1022464"/>
            </a:xfrm>
            <a:prstGeom prst="rect">
              <a:avLst/>
            </a:prstGeom>
            <a:solidFill>
              <a:schemeClr val="bg1"/>
            </a:solidFill>
            <a:ln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12740572-9C2C-4AF0-AD18-2357E5346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407" y="4983809"/>
              <a:ext cx="745140" cy="745140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C06EA6ED-9380-42C5-AD1A-372064B98153}"/>
              </a:ext>
            </a:extLst>
          </p:cNvPr>
          <p:cNvGrpSpPr/>
          <p:nvPr/>
        </p:nvGrpSpPr>
        <p:grpSpPr>
          <a:xfrm>
            <a:off x="4260015" y="4444092"/>
            <a:ext cx="636699" cy="636699"/>
            <a:chOff x="4692668" y="5217717"/>
            <a:chExt cx="1022464" cy="1022464"/>
          </a:xfrm>
        </p:grpSpPr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D5CD667C-326C-41DA-BEDD-ED33948FD7A7}"/>
                </a:ext>
              </a:extLst>
            </p:cNvPr>
            <p:cNvSpPr/>
            <p:nvPr/>
          </p:nvSpPr>
          <p:spPr>
            <a:xfrm>
              <a:off x="4692668" y="5217717"/>
              <a:ext cx="1022464" cy="1022464"/>
            </a:xfrm>
            <a:prstGeom prst="rect">
              <a:avLst/>
            </a:prstGeom>
            <a:solidFill>
              <a:schemeClr val="bg1"/>
            </a:solidFill>
            <a:ln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8A5091DC-0D17-4C37-AB73-FDC907EBC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887" y="5545442"/>
              <a:ext cx="771597" cy="355500"/>
            </a:xfrm>
            <a:prstGeom prst="rect">
              <a:avLst/>
            </a:prstGeom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88FCF988-5B20-484D-BFEF-6A4C75D4D0F4}"/>
              </a:ext>
            </a:extLst>
          </p:cNvPr>
          <p:cNvSpPr txBox="1"/>
          <p:nvPr/>
        </p:nvSpPr>
        <p:spPr>
          <a:xfrm>
            <a:off x="9118748" y="2173022"/>
            <a:ext cx="200936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1000" b="1" dirty="0">
                <a:latin typeface="Lato" panose="020F0502020204030203" pitchFamily="34" charset="0"/>
                <a:cs typeface="Lato" panose="020F0502020204030203" pitchFamily="34" charset="0"/>
              </a:rPr>
              <a:t>МИНИСТЕРСТВО СЕЛЬСКОГО ХОЗЯЙСТВА </a:t>
            </a:r>
            <a:endParaRPr lang="en-US" sz="1000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sz="1000" b="1" dirty="0">
                <a:latin typeface="Lato" panose="020F0502020204030203" pitchFamily="34" charset="0"/>
                <a:cs typeface="Lato" panose="020F0502020204030203" pitchFamily="34" charset="0"/>
              </a:rPr>
              <a:t>ТВЕРСКОЙ ОБЛАСТИ</a:t>
            </a:r>
          </a:p>
          <a:p>
            <a:endParaRPr lang="ru-RU" sz="10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259D9EA-6737-4147-B611-D220E72A7CBF}"/>
              </a:ext>
            </a:extLst>
          </p:cNvPr>
          <p:cNvSpPr txBox="1"/>
          <p:nvPr/>
        </p:nvSpPr>
        <p:spPr>
          <a:xfrm>
            <a:off x="4751388" y="6161490"/>
            <a:ext cx="19971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1000" b="1" dirty="0" smtClean="0">
                <a:latin typeface="Lato" panose="020F0502020204030203" pitchFamily="34" charset="0"/>
                <a:cs typeface="Lato" panose="020F0502020204030203" pitchFamily="34" charset="0"/>
              </a:rPr>
              <a:t>МФЦ ДЛЯ БИЗНЕСА </a:t>
            </a:r>
          </a:p>
          <a:p>
            <a:endParaRPr lang="ru-RU" sz="10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6F4A81C-6A83-426C-9821-450F44B8E5F8}"/>
              </a:ext>
            </a:extLst>
          </p:cNvPr>
          <p:cNvSpPr txBox="1"/>
          <p:nvPr/>
        </p:nvSpPr>
        <p:spPr>
          <a:xfrm>
            <a:off x="5014292" y="3814780"/>
            <a:ext cx="145539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1000" b="1" dirty="0">
                <a:latin typeface="Lato" panose="020F0502020204030203" pitchFamily="34" charset="0"/>
                <a:cs typeface="Lato" panose="020F0502020204030203" pitchFamily="34" charset="0"/>
              </a:rPr>
              <a:t>ВЕНЧУРНЫЙ ФОНД ТВЕСКОЙ ОБЛАСТИ </a:t>
            </a:r>
          </a:p>
          <a:p>
            <a:endParaRPr lang="ru-RU" sz="1000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67768AD-F627-4364-9E82-103CA691025D}"/>
              </a:ext>
            </a:extLst>
          </p:cNvPr>
          <p:cNvSpPr txBox="1"/>
          <p:nvPr/>
        </p:nvSpPr>
        <p:spPr>
          <a:xfrm>
            <a:off x="1128814" y="2124305"/>
            <a:ext cx="2071982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1000" b="1" dirty="0" smtClean="0">
                <a:latin typeface="Lato" panose="020F0502020204030203" pitchFamily="34" charset="0"/>
                <a:cs typeface="Lato" panose="020F0502020204030203" pitchFamily="34" charset="0"/>
              </a:rPr>
              <a:t>МИНИСТЕРСТВО ПРОМЫШЛЕННОСТИ</a:t>
            </a:r>
            <a:br>
              <a:rPr lang="ru-RU" sz="1000" b="1" dirty="0" smtClean="0"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ru-RU" sz="1000" b="1" dirty="0" smtClean="0">
                <a:latin typeface="Lato" panose="020F0502020204030203" pitchFamily="34" charset="0"/>
                <a:cs typeface="Lato" panose="020F0502020204030203" pitchFamily="34" charset="0"/>
              </a:rPr>
              <a:t>И ТОРГОВЛИ ТВЕРСКОЙ ОБЛАСТИ</a:t>
            </a:r>
            <a:endParaRPr lang="ru-RU" sz="1000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endParaRPr lang="ru-RU" sz="100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36EE6E5-9A0C-4581-89F9-D45D5EBEF0C3}"/>
              </a:ext>
            </a:extLst>
          </p:cNvPr>
          <p:cNvGrpSpPr/>
          <p:nvPr/>
        </p:nvGrpSpPr>
        <p:grpSpPr>
          <a:xfrm>
            <a:off x="4256346" y="5212150"/>
            <a:ext cx="636699" cy="636699"/>
            <a:chOff x="4449601" y="3142905"/>
            <a:chExt cx="728126" cy="728126"/>
          </a:xfrm>
        </p:grpSpPr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2F91C79D-892A-41F3-9E39-32708C562587}"/>
                </a:ext>
              </a:extLst>
            </p:cNvPr>
            <p:cNvSpPr/>
            <p:nvPr/>
          </p:nvSpPr>
          <p:spPr>
            <a:xfrm>
              <a:off x="4449601" y="3142905"/>
              <a:ext cx="728126" cy="728126"/>
            </a:xfrm>
            <a:prstGeom prst="rect">
              <a:avLst/>
            </a:prstGeom>
            <a:solidFill>
              <a:schemeClr val="bg1"/>
            </a:solidFill>
            <a:ln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D52C756-F2DC-4BB0-A070-03165B33F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0236" y="3368912"/>
              <a:ext cx="607834" cy="276112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B83DA430-638C-4E5F-8C11-500EF0CB1668}"/>
              </a:ext>
            </a:extLst>
          </p:cNvPr>
          <p:cNvSpPr txBox="1"/>
          <p:nvPr/>
        </p:nvSpPr>
        <p:spPr>
          <a:xfrm>
            <a:off x="4706776" y="4506561"/>
            <a:ext cx="248244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1000" b="1" dirty="0" smtClean="0">
                <a:latin typeface="Lato" panose="020F0502020204030203" pitchFamily="34" charset="0"/>
                <a:cs typeface="Lato" panose="020F0502020204030203" pitchFamily="34" charset="0"/>
              </a:rPr>
              <a:t>ЦЕНТР ПОДДЕРЖКИ ПРЕДПРИНИМАТЕЛЬСТВА ТВЕРСКОЙ ОБЛАСТИ</a:t>
            </a:r>
            <a:endParaRPr lang="ru-RU" sz="1000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endParaRPr lang="ru-RU" sz="10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1BCCDCE-4E2E-4CBC-B28F-34E19A765ED5}"/>
              </a:ext>
            </a:extLst>
          </p:cNvPr>
          <p:cNvSpPr txBox="1"/>
          <p:nvPr/>
        </p:nvSpPr>
        <p:spPr>
          <a:xfrm>
            <a:off x="4536328" y="5288117"/>
            <a:ext cx="248244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1000" b="1" dirty="0">
                <a:latin typeface="Lato" panose="020F0502020204030203" pitchFamily="34" charset="0"/>
                <a:cs typeface="Lato" panose="020F0502020204030203" pitchFamily="34" charset="0"/>
              </a:rPr>
              <a:t>ЦЕНТР ПОДДЕРЖКИ </a:t>
            </a:r>
          </a:p>
          <a:p>
            <a:r>
              <a:rPr lang="ru-RU" sz="1000" b="1" dirty="0">
                <a:latin typeface="Lato" panose="020F0502020204030203" pitchFamily="34" charset="0"/>
                <a:cs typeface="Lato" panose="020F0502020204030203" pitchFamily="34" charset="0"/>
              </a:rPr>
              <a:t>ЭКСПОРТА</a:t>
            </a:r>
          </a:p>
          <a:p>
            <a:endParaRPr lang="ru-RU" sz="1000" dirty="0"/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1221677-2974-4FE0-8165-099C9B986511}"/>
              </a:ext>
            </a:extLst>
          </p:cNvPr>
          <p:cNvGrpSpPr/>
          <p:nvPr/>
        </p:nvGrpSpPr>
        <p:grpSpPr>
          <a:xfrm>
            <a:off x="4248208" y="2908346"/>
            <a:ext cx="636698" cy="633490"/>
            <a:chOff x="529845" y="2676370"/>
            <a:chExt cx="1460111" cy="1452754"/>
          </a:xfrm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A5CD5CDA-BA78-4CEA-A265-9502A505FC36}"/>
                </a:ext>
              </a:extLst>
            </p:cNvPr>
            <p:cNvSpPr/>
            <p:nvPr/>
          </p:nvSpPr>
          <p:spPr>
            <a:xfrm>
              <a:off x="529845" y="2676370"/>
              <a:ext cx="1460111" cy="1452754"/>
            </a:xfrm>
            <a:prstGeom prst="rect">
              <a:avLst/>
            </a:prstGeom>
            <a:solidFill>
              <a:schemeClr val="bg1"/>
            </a:solidFill>
            <a:ln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0912D678-B795-4E77-B88E-B9C11525B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834" y="2972177"/>
              <a:ext cx="877932" cy="896826"/>
            </a:xfrm>
            <a:prstGeom prst="rect">
              <a:avLst/>
            </a:prstGeom>
          </p:spPr>
        </p:pic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627CCB6E-F608-4ACA-8328-EF71D46C66AD}"/>
              </a:ext>
            </a:extLst>
          </p:cNvPr>
          <p:cNvSpPr txBox="1"/>
          <p:nvPr/>
        </p:nvSpPr>
        <p:spPr>
          <a:xfrm>
            <a:off x="4692092" y="3046560"/>
            <a:ext cx="248244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1000" b="1" dirty="0">
                <a:latin typeface="Lato" panose="020F0502020204030203" pitchFamily="34" charset="0"/>
                <a:cs typeface="Lato" panose="020F0502020204030203" pitchFamily="34" charset="0"/>
              </a:rPr>
              <a:t>ФОНД СОДЕЙСТВИЯ ПРЕДПРИНИМАТЕЛЬСТВУ</a:t>
            </a:r>
          </a:p>
          <a:p>
            <a:endParaRPr lang="ru-RU" sz="1000" dirty="0"/>
          </a:p>
        </p:txBody>
      </p: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E93512E4-DF9A-44D6-9CF2-D44F7469B84F}"/>
              </a:ext>
            </a:extLst>
          </p:cNvPr>
          <p:cNvGrpSpPr/>
          <p:nvPr/>
        </p:nvGrpSpPr>
        <p:grpSpPr>
          <a:xfrm>
            <a:off x="4246732" y="2151185"/>
            <a:ext cx="636699" cy="636699"/>
            <a:chOff x="445584" y="2295392"/>
            <a:chExt cx="728126" cy="728126"/>
          </a:xfrm>
        </p:grpSpPr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033B8D92-033C-45AB-87E0-D522EAF551FE}"/>
                </a:ext>
              </a:extLst>
            </p:cNvPr>
            <p:cNvSpPr/>
            <p:nvPr/>
          </p:nvSpPr>
          <p:spPr>
            <a:xfrm>
              <a:off x="445584" y="2295392"/>
              <a:ext cx="728126" cy="728126"/>
            </a:xfrm>
            <a:prstGeom prst="rect">
              <a:avLst/>
            </a:prstGeom>
            <a:solidFill>
              <a:schemeClr val="bg1"/>
            </a:solidFill>
            <a:ln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59C0195A-F361-41A1-BE28-C0B3F1159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75" y="2388867"/>
              <a:ext cx="468424" cy="576101"/>
            </a:xfrm>
            <a:prstGeom prst="rect">
              <a:avLst/>
            </a:prstGeom>
          </p:spPr>
        </p:pic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667768AD-F627-4364-9E82-103CA691025D}"/>
              </a:ext>
            </a:extLst>
          </p:cNvPr>
          <p:cNvSpPr txBox="1"/>
          <p:nvPr/>
        </p:nvSpPr>
        <p:spPr>
          <a:xfrm>
            <a:off x="4942284" y="2124305"/>
            <a:ext cx="1712382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1000" b="1" dirty="0" smtClean="0">
                <a:latin typeface="Lato" panose="020F0502020204030203" pitchFamily="34" charset="0"/>
                <a:cs typeface="Lato" panose="020F0502020204030203" pitchFamily="34" charset="0"/>
              </a:rPr>
              <a:t>МИНИСТЕРСТВО ЭКОНОМИЧЕСКОГО РАЗВИТИЯ ТВЕРСКОЙ ОБЛАСТИ</a:t>
            </a:r>
            <a:endParaRPr lang="ru-RU" sz="1000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endParaRPr lang="ru-RU" sz="1000" dirty="0"/>
          </a:p>
        </p:txBody>
      </p: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E93512E4-DF9A-44D6-9CF2-D44F7469B84F}"/>
              </a:ext>
            </a:extLst>
          </p:cNvPr>
          <p:cNvGrpSpPr/>
          <p:nvPr/>
        </p:nvGrpSpPr>
        <p:grpSpPr>
          <a:xfrm>
            <a:off x="8444423" y="2145638"/>
            <a:ext cx="636699" cy="636699"/>
            <a:chOff x="445584" y="2295392"/>
            <a:chExt cx="728126" cy="728126"/>
          </a:xfrm>
        </p:grpSpPr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033B8D92-033C-45AB-87E0-D522EAF551FE}"/>
                </a:ext>
              </a:extLst>
            </p:cNvPr>
            <p:cNvSpPr/>
            <p:nvPr/>
          </p:nvSpPr>
          <p:spPr>
            <a:xfrm>
              <a:off x="445584" y="2295392"/>
              <a:ext cx="728126" cy="728126"/>
            </a:xfrm>
            <a:prstGeom prst="rect">
              <a:avLst/>
            </a:prstGeom>
            <a:solidFill>
              <a:schemeClr val="bg1"/>
            </a:solidFill>
            <a:ln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59C0195A-F361-41A1-BE28-C0B3F1159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75" y="2388867"/>
              <a:ext cx="468424" cy="576101"/>
            </a:xfrm>
            <a:prstGeom prst="rect">
              <a:avLst/>
            </a:prstGeom>
          </p:spPr>
        </p:pic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88FCF988-5B20-484D-BFEF-6A4C75D4D0F4}"/>
              </a:ext>
            </a:extLst>
          </p:cNvPr>
          <p:cNvSpPr txBox="1"/>
          <p:nvPr/>
        </p:nvSpPr>
        <p:spPr>
          <a:xfrm>
            <a:off x="9124181" y="2874375"/>
            <a:ext cx="2023156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1000" b="1" dirty="0" smtClean="0">
                <a:latin typeface="Lato" panose="020F0502020204030203" pitchFamily="34" charset="0"/>
                <a:cs typeface="Lato" panose="020F0502020204030203" pitchFamily="34" charset="0"/>
              </a:rPr>
              <a:t>ЦЕНТР РАЗВИТИЯ АГРО-ПРОМЫШЛЕННОГО КОМПЛЕКСА ТВЕРСКОЙ ОБЛАСТИ</a:t>
            </a:r>
          </a:p>
          <a:p>
            <a:endParaRPr lang="ru-RU" sz="10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4251518" y="6003309"/>
            <a:ext cx="636699" cy="636699"/>
            <a:chOff x="9001667" y="4691162"/>
            <a:chExt cx="636699" cy="636699"/>
          </a:xfrm>
        </p:grpSpPr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46203C93-C570-4AFA-9413-36CD52B7BD3A}"/>
                </a:ext>
              </a:extLst>
            </p:cNvPr>
            <p:cNvSpPr/>
            <p:nvPr/>
          </p:nvSpPr>
          <p:spPr>
            <a:xfrm>
              <a:off x="9001667" y="4691162"/>
              <a:ext cx="636699" cy="636699"/>
            </a:xfrm>
            <a:prstGeom prst="rect">
              <a:avLst/>
            </a:prstGeom>
            <a:solidFill>
              <a:schemeClr val="bg1"/>
            </a:solidFill>
            <a:ln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5957" y="4756068"/>
              <a:ext cx="368118" cy="5068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731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0.01875 L 0.00534 -0.3032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82" grpId="0"/>
      <p:bldP spid="83" grpId="0"/>
      <p:bldP spid="84" grpId="0"/>
      <p:bldP spid="87" grpId="0"/>
      <p:bldP spid="49" grpId="0"/>
      <p:bldP spid="57" grpId="0"/>
      <p:bldP spid="69" grpId="0"/>
      <p:bldP spid="89" grpId="0"/>
      <p:bldP spid="9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71141406-5623-4A69-945A-47FF873D5D55}"/>
              </a:ext>
            </a:extLst>
          </p:cNvPr>
          <p:cNvSpPr/>
          <p:nvPr/>
        </p:nvSpPr>
        <p:spPr>
          <a:xfrm>
            <a:off x="-1940" y="1988840"/>
            <a:ext cx="6168359" cy="4869160"/>
          </a:xfrm>
          <a:prstGeom prst="rect">
            <a:avLst/>
          </a:prstGeom>
          <a:solidFill>
            <a:srgbClr val="2C2A29">
              <a:alpha val="60000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DC4D32E6-655A-4C3C-82ED-67020FB475B7}"/>
              </a:ext>
            </a:extLst>
          </p:cNvPr>
          <p:cNvSpPr/>
          <p:nvPr/>
        </p:nvSpPr>
        <p:spPr>
          <a:xfrm>
            <a:off x="6166419" y="1988840"/>
            <a:ext cx="6022407" cy="4884374"/>
          </a:xfrm>
          <a:prstGeom prst="rect">
            <a:avLst/>
          </a:prstGeom>
          <a:solidFill>
            <a:srgbClr val="E04E39">
              <a:alpha val="60000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45C069A-199A-4F85-BE76-DD03A2D65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2" y="260649"/>
            <a:ext cx="2926680" cy="13881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478EBB7-9130-448D-B1B3-002911636448}"/>
              </a:ext>
            </a:extLst>
          </p:cNvPr>
          <p:cNvSpPr txBox="1"/>
          <p:nvPr/>
        </p:nvSpPr>
        <p:spPr>
          <a:xfrm>
            <a:off x="946988" y="2502768"/>
            <a:ext cx="4050893" cy="29238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2000" dirty="0" smtClean="0">
                <a:latin typeface="Circe" panose="020B0502020203020203" pitchFamily="34" charset="-52"/>
                <a:cs typeface="Arial" panose="020B0604020202020204" pitchFamily="34" charset="0"/>
              </a:rPr>
              <a:t>НЕФИНАНСОВАЯ ПОДДЕРЖКА</a:t>
            </a:r>
          </a:p>
          <a:p>
            <a:endParaRPr lang="ru-RU" sz="2000" dirty="0" smtClean="0">
              <a:latin typeface="Circe" panose="020B0502020203020203" pitchFamily="34" charset="-52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Circe" panose="020B0502020203020203" pitchFamily="34" charset="-52"/>
                <a:cs typeface="Arial" panose="020B0604020202020204" pitchFamily="34" charset="0"/>
              </a:rPr>
              <a:t>1. Обучение</a:t>
            </a:r>
            <a:r>
              <a:rPr lang="ru-RU" sz="1600" dirty="0">
                <a:latin typeface="Circe" panose="020B0502020203020203" pitchFamily="34" charset="-52"/>
                <a:cs typeface="Arial" panose="020B0604020202020204" pitchFamily="34" charset="0"/>
              </a:rPr>
              <a:t/>
            </a:r>
            <a:br>
              <a:rPr lang="ru-RU" sz="1600" dirty="0"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dirty="0">
                <a:latin typeface="Circe" panose="020B0502020203020203" pitchFamily="34" charset="-52"/>
                <a:cs typeface="Arial" panose="020B0604020202020204" pitchFamily="34" charset="0"/>
              </a:rPr>
              <a:t>2. Бизнес-миссии</a:t>
            </a:r>
            <a:br>
              <a:rPr lang="ru-RU" sz="1600" dirty="0"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dirty="0">
                <a:latin typeface="Circe" panose="020B0502020203020203" pitchFamily="34" charset="-52"/>
                <a:cs typeface="Arial" panose="020B0604020202020204" pitchFamily="34" charset="0"/>
              </a:rPr>
              <a:t>3. Выставки</a:t>
            </a:r>
            <a:br>
              <a:rPr lang="ru-RU" sz="1600" dirty="0"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dirty="0">
                <a:latin typeface="Circe" panose="020B0502020203020203" pitchFamily="34" charset="-52"/>
                <a:cs typeface="Arial" panose="020B0604020202020204" pitchFamily="34" charset="0"/>
              </a:rPr>
              <a:t>4. </a:t>
            </a:r>
            <a:r>
              <a:rPr lang="ru-RU" sz="1600" dirty="0" smtClean="0">
                <a:latin typeface="Circe" panose="020B0502020203020203" pitchFamily="34" charset="-52"/>
                <a:cs typeface="Arial" panose="020B0604020202020204" pitchFamily="34" charset="0"/>
              </a:rPr>
              <a:t>Поиск партнеров за рубежом</a:t>
            </a:r>
          </a:p>
          <a:p>
            <a:r>
              <a:rPr lang="ru-RU" sz="1600" dirty="0" smtClean="0">
                <a:latin typeface="Circe" panose="020B0502020203020203" pitchFamily="34" charset="-52"/>
                <a:cs typeface="Arial" panose="020B0604020202020204" pitchFamily="34" charset="0"/>
              </a:rPr>
              <a:t>5. </a:t>
            </a:r>
            <a:r>
              <a:rPr lang="ru-RU" sz="1600" dirty="0" err="1" smtClean="0">
                <a:latin typeface="Circe" panose="020B0502020203020203" pitchFamily="34" charset="-52"/>
                <a:cs typeface="Arial" panose="020B0604020202020204" pitchFamily="34" charset="0"/>
              </a:rPr>
              <a:t>Софинансирование</a:t>
            </a:r>
            <a:r>
              <a:rPr lang="ru-RU" sz="1600" dirty="0" smtClean="0">
                <a:latin typeface="Circe" panose="020B0502020203020203" pitchFamily="34" charset="-52"/>
                <a:cs typeface="Arial" panose="020B0604020202020204" pitchFamily="34" charset="0"/>
              </a:rPr>
              <a:t> сертификации </a:t>
            </a:r>
            <a:br>
              <a:rPr lang="ru-RU" sz="1600" dirty="0" smtClean="0"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dirty="0" smtClean="0">
                <a:latin typeface="Circe" panose="020B0502020203020203" pitchFamily="34" charset="-52"/>
                <a:cs typeface="Arial" panose="020B0604020202020204" pitchFamily="34" charset="0"/>
              </a:rPr>
              <a:t>и патентования </a:t>
            </a:r>
            <a:r>
              <a:rPr lang="ru-RU" sz="1600" dirty="0">
                <a:latin typeface="Circe" panose="020B0502020203020203" pitchFamily="34" charset="-52"/>
                <a:cs typeface="Arial" panose="020B0604020202020204" pitchFamily="34" charset="0"/>
              </a:rPr>
              <a:t/>
            </a:r>
            <a:br>
              <a:rPr lang="ru-RU" sz="1600" dirty="0"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dirty="0">
                <a:latin typeface="Circe" panose="020B0502020203020203" pitchFamily="34" charset="-52"/>
                <a:cs typeface="Arial" panose="020B0604020202020204" pitchFamily="34" charset="0"/>
              </a:rPr>
              <a:t>5. Консультации</a:t>
            </a:r>
            <a:br>
              <a:rPr lang="ru-RU" sz="1600" dirty="0"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dirty="0">
                <a:latin typeface="Circe" panose="020B0502020203020203" pitchFamily="34" charset="-52"/>
                <a:cs typeface="Arial" panose="020B0604020202020204" pitchFamily="34" charset="0"/>
              </a:rPr>
              <a:t>6. Привлечение </a:t>
            </a:r>
            <a:r>
              <a:rPr lang="ru-RU" sz="1600" dirty="0" err="1" smtClean="0">
                <a:latin typeface="Circe" panose="020B0502020203020203" pitchFamily="34" charset="-52"/>
                <a:cs typeface="Arial" panose="020B0604020202020204" pitchFamily="34" charset="0"/>
              </a:rPr>
              <a:t>профессиональ</a:t>
            </a:r>
            <a:r>
              <a:rPr lang="ru-RU" sz="1600" dirty="0" smtClean="0">
                <a:latin typeface="Circe" panose="020B0502020203020203" pitchFamily="34" charset="-52"/>
                <a:cs typeface="Arial" panose="020B0604020202020204" pitchFamily="34" charset="0"/>
              </a:rPr>
              <a:t>-</a:t>
            </a:r>
            <a:br>
              <a:rPr lang="ru-RU" sz="1600" dirty="0" smtClean="0"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dirty="0" err="1" smtClean="0">
                <a:latin typeface="Circe" panose="020B0502020203020203" pitchFamily="34" charset="-52"/>
                <a:cs typeface="Arial" panose="020B0604020202020204" pitchFamily="34" charset="0"/>
              </a:rPr>
              <a:t>ных</a:t>
            </a:r>
            <a:r>
              <a:rPr lang="ru-RU" sz="1600" dirty="0" smtClean="0">
                <a:latin typeface="Circe" panose="020B0502020203020203" pitchFamily="34" charset="-52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Circe" panose="020B0502020203020203" pitchFamily="34" charset="-52"/>
                <a:cs typeface="Arial" panose="020B0604020202020204" pitchFamily="34" charset="0"/>
              </a:rPr>
              <a:t>экспертов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F79F26B-AFE8-4334-A20B-9248ED342A5D}"/>
              </a:ext>
            </a:extLst>
          </p:cNvPr>
          <p:cNvSpPr txBox="1"/>
          <p:nvPr/>
        </p:nvSpPr>
        <p:spPr>
          <a:xfrm>
            <a:off x="6886500" y="2502768"/>
            <a:ext cx="3990422" cy="200054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2000" dirty="0" smtClean="0">
                <a:latin typeface="Circe" panose="020B0502020203020203" pitchFamily="34" charset="-52"/>
              </a:rPr>
              <a:t>ИМУЩЕСТВЕННАЯ ПОДДЕРЖКА</a:t>
            </a:r>
          </a:p>
          <a:p>
            <a:endParaRPr lang="ru-RU" sz="2000" dirty="0" smtClean="0">
              <a:latin typeface="Circe" panose="020B0502020203020203" pitchFamily="34" charset="-52"/>
            </a:endParaRPr>
          </a:p>
          <a:p>
            <a:r>
              <a:rPr lang="en-US" sz="1600" dirty="0" smtClean="0">
                <a:latin typeface="Circe" panose="020B0502020203020203" pitchFamily="34" charset="-52"/>
              </a:rPr>
              <a:t>1</a:t>
            </a:r>
            <a:r>
              <a:rPr lang="en-US" sz="1600" dirty="0">
                <a:latin typeface="Circe" panose="020B0502020203020203" pitchFamily="34" charset="-52"/>
              </a:rPr>
              <a:t>. </a:t>
            </a:r>
            <a:r>
              <a:rPr lang="ru-RU" sz="1600" dirty="0">
                <a:latin typeface="Circe" panose="020B0502020203020203" pitchFamily="34" charset="-52"/>
              </a:rPr>
              <a:t>Коворкинг</a:t>
            </a:r>
            <a:br>
              <a:rPr lang="ru-RU" sz="1600" dirty="0">
                <a:latin typeface="Circe" panose="020B0502020203020203" pitchFamily="34" charset="-52"/>
              </a:rPr>
            </a:br>
            <a:r>
              <a:rPr lang="ru-RU" sz="1600" dirty="0">
                <a:latin typeface="Circe" panose="020B0502020203020203" pitchFamily="34" charset="-52"/>
              </a:rPr>
              <a:t>2. Переговорные комнаты</a:t>
            </a:r>
            <a:br>
              <a:rPr lang="ru-RU" sz="1600" dirty="0">
                <a:latin typeface="Circe" panose="020B0502020203020203" pitchFamily="34" charset="-52"/>
              </a:rPr>
            </a:br>
            <a:r>
              <a:rPr lang="ru-RU" sz="1600" dirty="0">
                <a:latin typeface="Circe" panose="020B0502020203020203" pitchFamily="34" charset="-52"/>
              </a:rPr>
              <a:t>3. </a:t>
            </a:r>
            <a:r>
              <a:rPr lang="ru-RU" sz="1600" dirty="0" smtClean="0">
                <a:latin typeface="Circe" panose="020B0502020203020203" pitchFamily="34" charset="-52"/>
              </a:rPr>
              <a:t>Конференц</a:t>
            </a:r>
            <a:r>
              <a:rPr lang="ru-RU" sz="1600" dirty="0">
                <a:latin typeface="Circe" panose="020B0502020203020203" pitchFamily="34" charset="-52"/>
              </a:rPr>
              <a:t>-</a:t>
            </a:r>
            <a:r>
              <a:rPr lang="ru-RU" sz="1600" dirty="0" smtClean="0">
                <a:latin typeface="Circe" panose="020B0502020203020203" pitchFamily="34" charset="-52"/>
              </a:rPr>
              <a:t>зал</a:t>
            </a:r>
            <a:r>
              <a:rPr lang="ru-RU" sz="1600" dirty="0">
                <a:latin typeface="Circe" panose="020B0502020203020203" pitchFamily="34" charset="-52"/>
              </a:rPr>
              <a:t/>
            </a:r>
            <a:br>
              <a:rPr lang="ru-RU" sz="1600" dirty="0">
                <a:latin typeface="Circe" panose="020B0502020203020203" pitchFamily="34" charset="-52"/>
              </a:rPr>
            </a:br>
            <a:endParaRPr lang="ru-RU" sz="1600" dirty="0"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2">
            <a:extLst>
              <a:ext uri="{FF2B5EF4-FFF2-40B4-BE49-F238E27FC236}">
                <a16:creationId xmlns:a16="http://schemas.microsoft.com/office/drawing/2014/main" id="{A633EA2B-5BA3-42B1-82D7-33231B2057F0}"/>
              </a:ext>
            </a:extLst>
          </p:cNvPr>
          <p:cNvSpPr>
            <a:spLocks noChangeAspect="1"/>
          </p:cNvSpPr>
          <p:nvPr/>
        </p:nvSpPr>
        <p:spPr>
          <a:xfrm rot="-10800000" flipH="1">
            <a:off x="1" y="-1"/>
            <a:ext cx="12195364" cy="2564295"/>
          </a:xfrm>
          <a:custGeom>
            <a:avLst/>
            <a:gdLst>
              <a:gd name="connsiteX0" fmla="*/ 0 w 4025271"/>
              <a:gd name="connsiteY0" fmla="*/ 0 h 6858000"/>
              <a:gd name="connsiteX1" fmla="*/ 4025271 w 4025271"/>
              <a:gd name="connsiteY1" fmla="*/ 0 h 6858000"/>
              <a:gd name="connsiteX2" fmla="*/ 4025271 w 4025271"/>
              <a:gd name="connsiteY2" fmla="*/ 6858000 h 6858000"/>
              <a:gd name="connsiteX3" fmla="*/ 0 w 4025271"/>
              <a:gd name="connsiteY3" fmla="*/ 6858000 h 6858000"/>
              <a:gd name="connsiteX4" fmla="*/ 0 w 4025271"/>
              <a:gd name="connsiteY4" fmla="*/ 0 h 6858000"/>
              <a:gd name="connsiteX0" fmla="*/ 0 w 4025271"/>
              <a:gd name="connsiteY0" fmla="*/ 0 h 6858000"/>
              <a:gd name="connsiteX1" fmla="*/ 4025271 w 4025271"/>
              <a:gd name="connsiteY1" fmla="*/ 0 h 6858000"/>
              <a:gd name="connsiteX2" fmla="*/ 4019107 w 4025271"/>
              <a:gd name="connsiteY2" fmla="*/ 1786270 h 6858000"/>
              <a:gd name="connsiteX3" fmla="*/ 4025271 w 4025271"/>
              <a:gd name="connsiteY3" fmla="*/ 6858000 h 6858000"/>
              <a:gd name="connsiteX4" fmla="*/ 0 w 4025271"/>
              <a:gd name="connsiteY4" fmla="*/ 6858000 h 6858000"/>
              <a:gd name="connsiteX5" fmla="*/ 0 w 4025271"/>
              <a:gd name="connsiteY5" fmla="*/ 0 h 6858000"/>
              <a:gd name="connsiteX0" fmla="*/ 0 w 4574057"/>
              <a:gd name="connsiteY0" fmla="*/ 0 h 6858000"/>
              <a:gd name="connsiteX1" fmla="*/ 4025271 w 4574057"/>
              <a:gd name="connsiteY1" fmla="*/ 0 h 6858000"/>
              <a:gd name="connsiteX2" fmla="*/ 4019107 w 4574057"/>
              <a:gd name="connsiteY2" fmla="*/ 1786270 h 6858000"/>
              <a:gd name="connsiteX3" fmla="*/ 4025271 w 4574057"/>
              <a:gd name="connsiteY3" fmla="*/ 6858000 h 6858000"/>
              <a:gd name="connsiteX4" fmla="*/ 0 w 4574057"/>
              <a:gd name="connsiteY4" fmla="*/ 6858000 h 6858000"/>
              <a:gd name="connsiteX5" fmla="*/ 0 w 4574057"/>
              <a:gd name="connsiteY5" fmla="*/ 0 h 6858000"/>
              <a:gd name="connsiteX0" fmla="*/ 0 w 4574057"/>
              <a:gd name="connsiteY0" fmla="*/ 0 h 6858000"/>
              <a:gd name="connsiteX1" fmla="*/ 4025271 w 4574057"/>
              <a:gd name="connsiteY1" fmla="*/ 0 h 6858000"/>
              <a:gd name="connsiteX2" fmla="*/ 4019107 w 4574057"/>
              <a:gd name="connsiteY2" fmla="*/ 1786270 h 6858000"/>
              <a:gd name="connsiteX3" fmla="*/ 4025271 w 4574057"/>
              <a:gd name="connsiteY3" fmla="*/ 6858000 h 6858000"/>
              <a:gd name="connsiteX4" fmla="*/ 0 w 4574057"/>
              <a:gd name="connsiteY4" fmla="*/ 6858000 h 6858000"/>
              <a:gd name="connsiteX5" fmla="*/ 0 w 4574057"/>
              <a:gd name="connsiteY5" fmla="*/ 0 h 6858000"/>
              <a:gd name="connsiteX0" fmla="*/ 0 w 12169810"/>
              <a:gd name="connsiteY0" fmla="*/ 0 h 6858000"/>
              <a:gd name="connsiteX1" fmla="*/ 4025271 w 12169810"/>
              <a:gd name="connsiteY1" fmla="*/ 0 h 6858000"/>
              <a:gd name="connsiteX2" fmla="*/ 4019107 w 12169810"/>
              <a:gd name="connsiteY2" fmla="*/ 1786270 h 6858000"/>
              <a:gd name="connsiteX3" fmla="*/ 12169810 w 12169810"/>
              <a:gd name="connsiteY3" fmla="*/ 6858000 h 6858000"/>
              <a:gd name="connsiteX4" fmla="*/ 0 w 12169810"/>
              <a:gd name="connsiteY4" fmla="*/ 6858000 h 6858000"/>
              <a:gd name="connsiteX5" fmla="*/ 0 w 12169810"/>
              <a:gd name="connsiteY5" fmla="*/ 0 h 6858000"/>
              <a:gd name="connsiteX0" fmla="*/ 0 w 12443333"/>
              <a:gd name="connsiteY0" fmla="*/ 0 h 6858000"/>
              <a:gd name="connsiteX1" fmla="*/ 4025271 w 12443333"/>
              <a:gd name="connsiteY1" fmla="*/ 0 h 6858000"/>
              <a:gd name="connsiteX2" fmla="*/ 4019107 w 12443333"/>
              <a:gd name="connsiteY2" fmla="*/ 1786270 h 6858000"/>
              <a:gd name="connsiteX3" fmla="*/ 8123273 w 12443333"/>
              <a:gd name="connsiteY3" fmla="*/ 4146698 h 6858000"/>
              <a:gd name="connsiteX4" fmla="*/ 12169810 w 12443333"/>
              <a:gd name="connsiteY4" fmla="*/ 6858000 h 6858000"/>
              <a:gd name="connsiteX5" fmla="*/ 0 w 12443333"/>
              <a:gd name="connsiteY5" fmla="*/ 6858000 h 6858000"/>
              <a:gd name="connsiteX6" fmla="*/ 0 w 12443333"/>
              <a:gd name="connsiteY6" fmla="*/ 0 h 6858000"/>
              <a:gd name="connsiteX0" fmla="*/ 0 w 13178563"/>
              <a:gd name="connsiteY0" fmla="*/ 0 h 6858000"/>
              <a:gd name="connsiteX1" fmla="*/ 4025271 w 13178563"/>
              <a:gd name="connsiteY1" fmla="*/ 0 h 6858000"/>
              <a:gd name="connsiteX2" fmla="*/ 4019107 w 13178563"/>
              <a:gd name="connsiteY2" fmla="*/ 1786270 h 6858000"/>
              <a:gd name="connsiteX3" fmla="*/ 12153013 w 13178563"/>
              <a:gd name="connsiteY3" fmla="*/ 2934586 h 6858000"/>
              <a:gd name="connsiteX4" fmla="*/ 12169810 w 13178563"/>
              <a:gd name="connsiteY4" fmla="*/ 6858000 h 6858000"/>
              <a:gd name="connsiteX5" fmla="*/ 0 w 13178563"/>
              <a:gd name="connsiteY5" fmla="*/ 6858000 h 6858000"/>
              <a:gd name="connsiteX6" fmla="*/ 0 w 13178563"/>
              <a:gd name="connsiteY6" fmla="*/ 0 h 6858000"/>
              <a:gd name="connsiteX0" fmla="*/ 0 w 13178563"/>
              <a:gd name="connsiteY0" fmla="*/ 0 h 6858000"/>
              <a:gd name="connsiteX1" fmla="*/ 4025271 w 13178563"/>
              <a:gd name="connsiteY1" fmla="*/ 0 h 6858000"/>
              <a:gd name="connsiteX2" fmla="*/ 4019107 w 13178563"/>
              <a:gd name="connsiteY2" fmla="*/ 1786270 h 6858000"/>
              <a:gd name="connsiteX3" fmla="*/ 12153013 w 13178563"/>
              <a:gd name="connsiteY3" fmla="*/ 2934586 h 6858000"/>
              <a:gd name="connsiteX4" fmla="*/ 12169810 w 13178563"/>
              <a:gd name="connsiteY4" fmla="*/ 6858000 h 6858000"/>
              <a:gd name="connsiteX5" fmla="*/ 0 w 13178563"/>
              <a:gd name="connsiteY5" fmla="*/ 6858000 h 6858000"/>
              <a:gd name="connsiteX6" fmla="*/ 0 w 13178563"/>
              <a:gd name="connsiteY6" fmla="*/ 0 h 6858000"/>
              <a:gd name="connsiteX0" fmla="*/ 0 w 13268313"/>
              <a:gd name="connsiteY0" fmla="*/ 0 h 6858000"/>
              <a:gd name="connsiteX1" fmla="*/ 4025271 w 13268313"/>
              <a:gd name="connsiteY1" fmla="*/ 0 h 6858000"/>
              <a:gd name="connsiteX2" fmla="*/ 4019107 w 13268313"/>
              <a:gd name="connsiteY2" fmla="*/ 1786270 h 6858000"/>
              <a:gd name="connsiteX3" fmla="*/ 12153013 w 13268313"/>
              <a:gd name="connsiteY3" fmla="*/ 2934586 h 6858000"/>
              <a:gd name="connsiteX4" fmla="*/ 12169810 w 13268313"/>
              <a:gd name="connsiteY4" fmla="*/ 6858000 h 6858000"/>
              <a:gd name="connsiteX5" fmla="*/ 0 w 13268313"/>
              <a:gd name="connsiteY5" fmla="*/ 6858000 h 6858000"/>
              <a:gd name="connsiteX6" fmla="*/ 0 w 13268313"/>
              <a:gd name="connsiteY6" fmla="*/ 0 h 6858000"/>
              <a:gd name="connsiteX0" fmla="*/ 0 w 13268313"/>
              <a:gd name="connsiteY0" fmla="*/ 0 h 6858000"/>
              <a:gd name="connsiteX1" fmla="*/ 4025271 w 13268313"/>
              <a:gd name="connsiteY1" fmla="*/ 0 h 6858000"/>
              <a:gd name="connsiteX2" fmla="*/ 4019107 w 13268313"/>
              <a:gd name="connsiteY2" fmla="*/ 1786270 h 6858000"/>
              <a:gd name="connsiteX3" fmla="*/ 12153013 w 13268313"/>
              <a:gd name="connsiteY3" fmla="*/ 2934586 h 6858000"/>
              <a:gd name="connsiteX4" fmla="*/ 12169810 w 13268313"/>
              <a:gd name="connsiteY4" fmla="*/ 6858000 h 6858000"/>
              <a:gd name="connsiteX5" fmla="*/ 0 w 13268313"/>
              <a:gd name="connsiteY5" fmla="*/ 6858000 h 6858000"/>
              <a:gd name="connsiteX6" fmla="*/ 0 w 13268313"/>
              <a:gd name="connsiteY6" fmla="*/ 0 h 6858000"/>
              <a:gd name="connsiteX0" fmla="*/ 0 w 12776511"/>
              <a:gd name="connsiteY0" fmla="*/ 0 h 6858000"/>
              <a:gd name="connsiteX1" fmla="*/ 4025271 w 12776511"/>
              <a:gd name="connsiteY1" fmla="*/ 0 h 6858000"/>
              <a:gd name="connsiteX2" fmla="*/ 4019107 w 12776511"/>
              <a:gd name="connsiteY2" fmla="*/ 1786270 h 6858000"/>
              <a:gd name="connsiteX3" fmla="*/ 12153013 w 12776511"/>
              <a:gd name="connsiteY3" fmla="*/ 2934586 h 6858000"/>
              <a:gd name="connsiteX4" fmla="*/ 12169810 w 12776511"/>
              <a:gd name="connsiteY4" fmla="*/ 6858000 h 6858000"/>
              <a:gd name="connsiteX5" fmla="*/ 0 w 12776511"/>
              <a:gd name="connsiteY5" fmla="*/ 6858000 h 6858000"/>
              <a:gd name="connsiteX6" fmla="*/ 0 w 12776511"/>
              <a:gd name="connsiteY6" fmla="*/ 0 h 6858000"/>
              <a:gd name="connsiteX0" fmla="*/ 0 w 12776511"/>
              <a:gd name="connsiteY0" fmla="*/ 0 h 6858000"/>
              <a:gd name="connsiteX1" fmla="*/ 4025271 w 12776511"/>
              <a:gd name="connsiteY1" fmla="*/ 0 h 6858000"/>
              <a:gd name="connsiteX2" fmla="*/ 4019107 w 12776511"/>
              <a:gd name="connsiteY2" fmla="*/ 1786270 h 6858000"/>
              <a:gd name="connsiteX3" fmla="*/ 12153013 w 12776511"/>
              <a:gd name="connsiteY3" fmla="*/ 2934586 h 6858000"/>
              <a:gd name="connsiteX4" fmla="*/ 12169810 w 12776511"/>
              <a:gd name="connsiteY4" fmla="*/ 6858000 h 6858000"/>
              <a:gd name="connsiteX5" fmla="*/ 0 w 12776511"/>
              <a:gd name="connsiteY5" fmla="*/ 6858000 h 6858000"/>
              <a:gd name="connsiteX6" fmla="*/ 0 w 12776511"/>
              <a:gd name="connsiteY6" fmla="*/ 0 h 6858000"/>
              <a:gd name="connsiteX0" fmla="*/ 0 w 12174996"/>
              <a:gd name="connsiteY0" fmla="*/ 0 h 6858000"/>
              <a:gd name="connsiteX1" fmla="*/ 4025271 w 12174996"/>
              <a:gd name="connsiteY1" fmla="*/ 0 h 6858000"/>
              <a:gd name="connsiteX2" fmla="*/ 4019107 w 12174996"/>
              <a:gd name="connsiteY2" fmla="*/ 1786270 h 6858000"/>
              <a:gd name="connsiteX3" fmla="*/ 12153013 w 12174996"/>
              <a:gd name="connsiteY3" fmla="*/ 2934586 h 6858000"/>
              <a:gd name="connsiteX4" fmla="*/ 12169810 w 12174996"/>
              <a:gd name="connsiteY4" fmla="*/ 6858000 h 6858000"/>
              <a:gd name="connsiteX5" fmla="*/ 0 w 12174996"/>
              <a:gd name="connsiteY5" fmla="*/ 6858000 h 6858000"/>
              <a:gd name="connsiteX6" fmla="*/ 0 w 12174996"/>
              <a:gd name="connsiteY6" fmla="*/ 0 h 6858000"/>
              <a:gd name="connsiteX0" fmla="*/ 0 w 12199227"/>
              <a:gd name="connsiteY0" fmla="*/ 0 h 6858000"/>
              <a:gd name="connsiteX1" fmla="*/ 4025271 w 12199227"/>
              <a:gd name="connsiteY1" fmla="*/ 0 h 6858000"/>
              <a:gd name="connsiteX2" fmla="*/ 4019107 w 12199227"/>
              <a:gd name="connsiteY2" fmla="*/ 1786270 h 6858000"/>
              <a:gd name="connsiteX3" fmla="*/ 12184911 w 12199227"/>
              <a:gd name="connsiteY3" fmla="*/ 2923953 h 6858000"/>
              <a:gd name="connsiteX4" fmla="*/ 12169810 w 12199227"/>
              <a:gd name="connsiteY4" fmla="*/ 6858000 h 6858000"/>
              <a:gd name="connsiteX5" fmla="*/ 0 w 12199227"/>
              <a:gd name="connsiteY5" fmla="*/ 6858000 h 6858000"/>
              <a:gd name="connsiteX6" fmla="*/ 0 w 12199227"/>
              <a:gd name="connsiteY6" fmla="*/ 0 h 6858000"/>
              <a:gd name="connsiteX0" fmla="*/ 0 w 12186852"/>
              <a:gd name="connsiteY0" fmla="*/ 0 h 6858000"/>
              <a:gd name="connsiteX1" fmla="*/ 4025271 w 12186852"/>
              <a:gd name="connsiteY1" fmla="*/ 0 h 6858000"/>
              <a:gd name="connsiteX2" fmla="*/ 4019107 w 12186852"/>
              <a:gd name="connsiteY2" fmla="*/ 1786270 h 6858000"/>
              <a:gd name="connsiteX3" fmla="*/ 12184911 w 12186852"/>
              <a:gd name="connsiteY3" fmla="*/ 2923953 h 6858000"/>
              <a:gd name="connsiteX4" fmla="*/ 12169810 w 12186852"/>
              <a:gd name="connsiteY4" fmla="*/ 6858000 h 6858000"/>
              <a:gd name="connsiteX5" fmla="*/ 0 w 12186852"/>
              <a:gd name="connsiteY5" fmla="*/ 6858000 h 6858000"/>
              <a:gd name="connsiteX6" fmla="*/ 0 w 12186852"/>
              <a:gd name="connsiteY6" fmla="*/ 0 h 6858000"/>
              <a:gd name="connsiteX0" fmla="*/ 0 w 12186852"/>
              <a:gd name="connsiteY0" fmla="*/ 0 h 6858000"/>
              <a:gd name="connsiteX1" fmla="*/ 4025271 w 12186852"/>
              <a:gd name="connsiteY1" fmla="*/ 0 h 6858000"/>
              <a:gd name="connsiteX2" fmla="*/ 4019107 w 12186852"/>
              <a:gd name="connsiteY2" fmla="*/ 1786270 h 6858000"/>
              <a:gd name="connsiteX3" fmla="*/ 12184911 w 12186852"/>
              <a:gd name="connsiteY3" fmla="*/ 2923953 h 6858000"/>
              <a:gd name="connsiteX4" fmla="*/ 12169810 w 12186852"/>
              <a:gd name="connsiteY4" fmla="*/ 6858000 h 6858000"/>
              <a:gd name="connsiteX5" fmla="*/ 0 w 12186852"/>
              <a:gd name="connsiteY5" fmla="*/ 6858000 h 6858000"/>
              <a:gd name="connsiteX6" fmla="*/ 0 w 12186852"/>
              <a:gd name="connsiteY6" fmla="*/ 0 h 6858000"/>
              <a:gd name="connsiteX0" fmla="*/ 0 w 12186852"/>
              <a:gd name="connsiteY0" fmla="*/ 0 h 6858000"/>
              <a:gd name="connsiteX1" fmla="*/ 4025271 w 12186852"/>
              <a:gd name="connsiteY1" fmla="*/ 0 h 6858000"/>
              <a:gd name="connsiteX2" fmla="*/ 4019107 w 12186852"/>
              <a:gd name="connsiteY2" fmla="*/ 1786270 h 6858000"/>
              <a:gd name="connsiteX3" fmla="*/ 12184911 w 12186852"/>
              <a:gd name="connsiteY3" fmla="*/ 2923953 h 6858000"/>
              <a:gd name="connsiteX4" fmla="*/ 12169810 w 12186852"/>
              <a:gd name="connsiteY4" fmla="*/ 6858000 h 6858000"/>
              <a:gd name="connsiteX5" fmla="*/ 0 w 12186852"/>
              <a:gd name="connsiteY5" fmla="*/ 6858000 h 6858000"/>
              <a:gd name="connsiteX6" fmla="*/ 0 w 12186852"/>
              <a:gd name="connsiteY6" fmla="*/ 0 h 6858000"/>
              <a:gd name="connsiteX0" fmla="*/ 0 w 12186852"/>
              <a:gd name="connsiteY0" fmla="*/ 0 h 6858000"/>
              <a:gd name="connsiteX1" fmla="*/ 4025271 w 12186852"/>
              <a:gd name="connsiteY1" fmla="*/ 0 h 6858000"/>
              <a:gd name="connsiteX2" fmla="*/ 4019107 w 12186852"/>
              <a:gd name="connsiteY2" fmla="*/ 1350335 h 6858000"/>
              <a:gd name="connsiteX3" fmla="*/ 12184911 w 12186852"/>
              <a:gd name="connsiteY3" fmla="*/ 2923953 h 6858000"/>
              <a:gd name="connsiteX4" fmla="*/ 12169810 w 12186852"/>
              <a:gd name="connsiteY4" fmla="*/ 6858000 h 6858000"/>
              <a:gd name="connsiteX5" fmla="*/ 0 w 12186852"/>
              <a:gd name="connsiteY5" fmla="*/ 6858000 h 6858000"/>
              <a:gd name="connsiteX6" fmla="*/ 0 w 12186852"/>
              <a:gd name="connsiteY6" fmla="*/ 0 h 6858000"/>
              <a:gd name="connsiteX0" fmla="*/ 0 w 12186852"/>
              <a:gd name="connsiteY0" fmla="*/ 0 h 6858000"/>
              <a:gd name="connsiteX1" fmla="*/ 4025271 w 12186852"/>
              <a:gd name="connsiteY1" fmla="*/ 0 h 6858000"/>
              <a:gd name="connsiteX2" fmla="*/ 4019107 w 12186852"/>
              <a:gd name="connsiteY2" fmla="*/ 1350335 h 6858000"/>
              <a:gd name="connsiteX3" fmla="*/ 12184911 w 12186852"/>
              <a:gd name="connsiteY3" fmla="*/ 2923953 h 6858000"/>
              <a:gd name="connsiteX4" fmla="*/ 12169810 w 12186852"/>
              <a:gd name="connsiteY4" fmla="*/ 6858000 h 6858000"/>
              <a:gd name="connsiteX5" fmla="*/ 0 w 12186852"/>
              <a:gd name="connsiteY5" fmla="*/ 6858000 h 6858000"/>
              <a:gd name="connsiteX6" fmla="*/ 0 w 12186852"/>
              <a:gd name="connsiteY6" fmla="*/ 0 h 6858000"/>
              <a:gd name="connsiteX0" fmla="*/ 0 w 12186852"/>
              <a:gd name="connsiteY0" fmla="*/ 0 h 6858000"/>
              <a:gd name="connsiteX1" fmla="*/ 4025271 w 12186852"/>
              <a:gd name="connsiteY1" fmla="*/ 0 h 6858000"/>
              <a:gd name="connsiteX2" fmla="*/ 4029740 w 12186852"/>
              <a:gd name="connsiteY2" fmla="*/ 1297172 h 6858000"/>
              <a:gd name="connsiteX3" fmla="*/ 12184911 w 12186852"/>
              <a:gd name="connsiteY3" fmla="*/ 2923953 h 6858000"/>
              <a:gd name="connsiteX4" fmla="*/ 12169810 w 12186852"/>
              <a:gd name="connsiteY4" fmla="*/ 6858000 h 6858000"/>
              <a:gd name="connsiteX5" fmla="*/ 0 w 12186852"/>
              <a:gd name="connsiteY5" fmla="*/ 6858000 h 6858000"/>
              <a:gd name="connsiteX6" fmla="*/ 0 w 12186852"/>
              <a:gd name="connsiteY6" fmla="*/ 0 h 6858000"/>
              <a:gd name="connsiteX0" fmla="*/ 0 w 12186852"/>
              <a:gd name="connsiteY0" fmla="*/ 0 h 6858000"/>
              <a:gd name="connsiteX1" fmla="*/ 4025271 w 12186852"/>
              <a:gd name="connsiteY1" fmla="*/ 0 h 6858000"/>
              <a:gd name="connsiteX2" fmla="*/ 4029740 w 12186852"/>
              <a:gd name="connsiteY2" fmla="*/ 1297172 h 6858000"/>
              <a:gd name="connsiteX3" fmla="*/ 12184911 w 12186852"/>
              <a:gd name="connsiteY3" fmla="*/ 2923953 h 6858000"/>
              <a:gd name="connsiteX4" fmla="*/ 12169810 w 12186852"/>
              <a:gd name="connsiteY4" fmla="*/ 6858000 h 6858000"/>
              <a:gd name="connsiteX5" fmla="*/ 0 w 12186852"/>
              <a:gd name="connsiteY5" fmla="*/ 6858000 h 6858000"/>
              <a:gd name="connsiteX6" fmla="*/ 0 w 12186852"/>
              <a:gd name="connsiteY6" fmla="*/ 0 h 6858000"/>
              <a:gd name="connsiteX0" fmla="*/ 0 w 12191075"/>
              <a:gd name="connsiteY0" fmla="*/ 0 h 6858000"/>
              <a:gd name="connsiteX1" fmla="*/ 4025271 w 12191075"/>
              <a:gd name="connsiteY1" fmla="*/ 0 h 6858000"/>
              <a:gd name="connsiteX2" fmla="*/ 4029740 w 12191075"/>
              <a:gd name="connsiteY2" fmla="*/ 1297172 h 6858000"/>
              <a:gd name="connsiteX3" fmla="*/ 12184911 w 12191075"/>
              <a:gd name="connsiteY3" fmla="*/ 2923953 h 6858000"/>
              <a:gd name="connsiteX4" fmla="*/ 12191075 w 12191075"/>
              <a:gd name="connsiteY4" fmla="*/ 6858000 h 6858000"/>
              <a:gd name="connsiteX5" fmla="*/ 0 w 12191075"/>
              <a:gd name="connsiteY5" fmla="*/ 6858000 h 6858000"/>
              <a:gd name="connsiteX6" fmla="*/ 0 w 12191075"/>
              <a:gd name="connsiteY6" fmla="*/ 0 h 6858000"/>
              <a:gd name="connsiteX0" fmla="*/ 0 w 12191075"/>
              <a:gd name="connsiteY0" fmla="*/ 0 h 6858000"/>
              <a:gd name="connsiteX1" fmla="*/ 4025271 w 12191075"/>
              <a:gd name="connsiteY1" fmla="*/ 0 h 6858000"/>
              <a:gd name="connsiteX2" fmla="*/ 4029740 w 12191075"/>
              <a:gd name="connsiteY2" fmla="*/ 903767 h 6858000"/>
              <a:gd name="connsiteX3" fmla="*/ 12184911 w 12191075"/>
              <a:gd name="connsiteY3" fmla="*/ 2923953 h 6858000"/>
              <a:gd name="connsiteX4" fmla="*/ 12191075 w 12191075"/>
              <a:gd name="connsiteY4" fmla="*/ 6858000 h 6858000"/>
              <a:gd name="connsiteX5" fmla="*/ 0 w 12191075"/>
              <a:gd name="connsiteY5" fmla="*/ 6858000 h 6858000"/>
              <a:gd name="connsiteX6" fmla="*/ 0 w 12191075"/>
              <a:gd name="connsiteY6" fmla="*/ 0 h 6858000"/>
              <a:gd name="connsiteX0" fmla="*/ 0 w 12191075"/>
              <a:gd name="connsiteY0" fmla="*/ 0 h 6858000"/>
              <a:gd name="connsiteX1" fmla="*/ 4025271 w 12191075"/>
              <a:gd name="connsiteY1" fmla="*/ 0 h 6858000"/>
              <a:gd name="connsiteX2" fmla="*/ 4049621 w 12191075"/>
              <a:gd name="connsiteY2" fmla="*/ 5604976 h 6858000"/>
              <a:gd name="connsiteX3" fmla="*/ 12184911 w 12191075"/>
              <a:gd name="connsiteY3" fmla="*/ 2923953 h 6858000"/>
              <a:gd name="connsiteX4" fmla="*/ 12191075 w 12191075"/>
              <a:gd name="connsiteY4" fmla="*/ 6858000 h 6858000"/>
              <a:gd name="connsiteX5" fmla="*/ 0 w 12191075"/>
              <a:gd name="connsiteY5" fmla="*/ 6858000 h 6858000"/>
              <a:gd name="connsiteX6" fmla="*/ 0 w 12191075"/>
              <a:gd name="connsiteY6" fmla="*/ 0 h 6858000"/>
              <a:gd name="connsiteX0" fmla="*/ 0 w 12197615"/>
              <a:gd name="connsiteY0" fmla="*/ 0 h 6858000"/>
              <a:gd name="connsiteX1" fmla="*/ 4025271 w 12197615"/>
              <a:gd name="connsiteY1" fmla="*/ 0 h 6858000"/>
              <a:gd name="connsiteX2" fmla="*/ 4049621 w 12197615"/>
              <a:gd name="connsiteY2" fmla="*/ 5604976 h 6858000"/>
              <a:gd name="connsiteX3" fmla="*/ 12194852 w 12197615"/>
              <a:gd name="connsiteY3" fmla="*/ 6084597 h 6858000"/>
              <a:gd name="connsiteX4" fmla="*/ 12191075 w 12197615"/>
              <a:gd name="connsiteY4" fmla="*/ 6858000 h 6858000"/>
              <a:gd name="connsiteX5" fmla="*/ 0 w 12197615"/>
              <a:gd name="connsiteY5" fmla="*/ 6858000 h 6858000"/>
              <a:gd name="connsiteX6" fmla="*/ 0 w 12197615"/>
              <a:gd name="connsiteY6" fmla="*/ 0 h 6858000"/>
              <a:gd name="connsiteX0" fmla="*/ 0 w 12197615"/>
              <a:gd name="connsiteY0" fmla="*/ 0 h 6858000"/>
              <a:gd name="connsiteX1" fmla="*/ 4025271 w 12197615"/>
              <a:gd name="connsiteY1" fmla="*/ 0 h 6858000"/>
              <a:gd name="connsiteX2" fmla="*/ 4049621 w 12197615"/>
              <a:gd name="connsiteY2" fmla="*/ 5604976 h 6858000"/>
              <a:gd name="connsiteX3" fmla="*/ 12194852 w 12197615"/>
              <a:gd name="connsiteY3" fmla="*/ 6084597 h 6858000"/>
              <a:gd name="connsiteX4" fmla="*/ 12191075 w 12197615"/>
              <a:gd name="connsiteY4" fmla="*/ 6858000 h 6858000"/>
              <a:gd name="connsiteX5" fmla="*/ 0 w 12197615"/>
              <a:gd name="connsiteY5" fmla="*/ 6858000 h 6858000"/>
              <a:gd name="connsiteX6" fmla="*/ 0 w 12197615"/>
              <a:gd name="connsiteY6" fmla="*/ 0 h 6858000"/>
              <a:gd name="connsiteX0" fmla="*/ 0 w 12197615"/>
              <a:gd name="connsiteY0" fmla="*/ 0 h 6858000"/>
              <a:gd name="connsiteX1" fmla="*/ 4025271 w 12197615"/>
              <a:gd name="connsiteY1" fmla="*/ 0 h 6858000"/>
              <a:gd name="connsiteX2" fmla="*/ 3999917 w 12197615"/>
              <a:gd name="connsiteY2" fmla="*/ 5694429 h 6858000"/>
              <a:gd name="connsiteX3" fmla="*/ 12194852 w 12197615"/>
              <a:gd name="connsiteY3" fmla="*/ 6084597 h 6858000"/>
              <a:gd name="connsiteX4" fmla="*/ 12191075 w 12197615"/>
              <a:gd name="connsiteY4" fmla="*/ 6858000 h 6858000"/>
              <a:gd name="connsiteX5" fmla="*/ 0 w 12197615"/>
              <a:gd name="connsiteY5" fmla="*/ 6858000 h 6858000"/>
              <a:gd name="connsiteX6" fmla="*/ 0 w 12197615"/>
              <a:gd name="connsiteY6" fmla="*/ 0 h 6858000"/>
              <a:gd name="connsiteX0" fmla="*/ 0 w 12197615"/>
              <a:gd name="connsiteY0" fmla="*/ 0 h 6858000"/>
              <a:gd name="connsiteX1" fmla="*/ 4015330 w 12197615"/>
              <a:gd name="connsiteY1" fmla="*/ 4979505 h 6858000"/>
              <a:gd name="connsiteX2" fmla="*/ 3999917 w 12197615"/>
              <a:gd name="connsiteY2" fmla="*/ 5694429 h 6858000"/>
              <a:gd name="connsiteX3" fmla="*/ 12194852 w 12197615"/>
              <a:gd name="connsiteY3" fmla="*/ 6084597 h 6858000"/>
              <a:gd name="connsiteX4" fmla="*/ 12191075 w 12197615"/>
              <a:gd name="connsiteY4" fmla="*/ 6858000 h 6858000"/>
              <a:gd name="connsiteX5" fmla="*/ 0 w 12197615"/>
              <a:gd name="connsiteY5" fmla="*/ 6858000 h 6858000"/>
              <a:gd name="connsiteX6" fmla="*/ 0 w 12197615"/>
              <a:gd name="connsiteY6" fmla="*/ 0 h 6858000"/>
              <a:gd name="connsiteX0" fmla="*/ 0 w 12197615"/>
              <a:gd name="connsiteY0" fmla="*/ 0 h 6858000"/>
              <a:gd name="connsiteX1" fmla="*/ 3975566 w 12197615"/>
              <a:gd name="connsiteY1" fmla="*/ 4989444 h 6858000"/>
              <a:gd name="connsiteX2" fmla="*/ 3999917 w 12197615"/>
              <a:gd name="connsiteY2" fmla="*/ 5694429 h 6858000"/>
              <a:gd name="connsiteX3" fmla="*/ 12194852 w 12197615"/>
              <a:gd name="connsiteY3" fmla="*/ 6084597 h 6858000"/>
              <a:gd name="connsiteX4" fmla="*/ 12191075 w 12197615"/>
              <a:gd name="connsiteY4" fmla="*/ 6858000 h 6858000"/>
              <a:gd name="connsiteX5" fmla="*/ 0 w 12197615"/>
              <a:gd name="connsiteY5" fmla="*/ 6858000 h 6858000"/>
              <a:gd name="connsiteX6" fmla="*/ 0 w 12197615"/>
              <a:gd name="connsiteY6" fmla="*/ 0 h 6858000"/>
              <a:gd name="connsiteX0" fmla="*/ 0 w 12197615"/>
              <a:gd name="connsiteY0" fmla="*/ 0 h 6858000"/>
              <a:gd name="connsiteX1" fmla="*/ 4015330 w 12197615"/>
              <a:gd name="connsiteY1" fmla="*/ 4969565 h 6858000"/>
              <a:gd name="connsiteX2" fmla="*/ 3999917 w 12197615"/>
              <a:gd name="connsiteY2" fmla="*/ 5694429 h 6858000"/>
              <a:gd name="connsiteX3" fmla="*/ 12194852 w 12197615"/>
              <a:gd name="connsiteY3" fmla="*/ 6084597 h 6858000"/>
              <a:gd name="connsiteX4" fmla="*/ 12191075 w 12197615"/>
              <a:gd name="connsiteY4" fmla="*/ 6858000 h 6858000"/>
              <a:gd name="connsiteX5" fmla="*/ 0 w 12197615"/>
              <a:gd name="connsiteY5" fmla="*/ 6858000 h 6858000"/>
              <a:gd name="connsiteX6" fmla="*/ 0 w 12197615"/>
              <a:gd name="connsiteY6" fmla="*/ 0 h 6858000"/>
              <a:gd name="connsiteX0" fmla="*/ 0 w 12197615"/>
              <a:gd name="connsiteY0" fmla="*/ 0 h 6858000"/>
              <a:gd name="connsiteX1" fmla="*/ 4015330 w 12197615"/>
              <a:gd name="connsiteY1" fmla="*/ 4969565 h 6858000"/>
              <a:gd name="connsiteX2" fmla="*/ 3999917 w 12197615"/>
              <a:gd name="connsiteY2" fmla="*/ 5694429 h 6858000"/>
              <a:gd name="connsiteX3" fmla="*/ 12194852 w 12197615"/>
              <a:gd name="connsiteY3" fmla="*/ 6084597 h 6858000"/>
              <a:gd name="connsiteX4" fmla="*/ 12191075 w 12197615"/>
              <a:gd name="connsiteY4" fmla="*/ 6858000 h 6858000"/>
              <a:gd name="connsiteX5" fmla="*/ 0 w 12197615"/>
              <a:gd name="connsiteY5" fmla="*/ 6858000 h 6858000"/>
              <a:gd name="connsiteX6" fmla="*/ 0 w 12197615"/>
              <a:gd name="connsiteY6" fmla="*/ 0 h 6858000"/>
              <a:gd name="connsiteX0" fmla="*/ 0 w 12197615"/>
              <a:gd name="connsiteY0" fmla="*/ 0 h 6858000"/>
              <a:gd name="connsiteX1" fmla="*/ 4005389 w 12197615"/>
              <a:gd name="connsiteY1" fmla="*/ 4969565 h 6858000"/>
              <a:gd name="connsiteX2" fmla="*/ 3999917 w 12197615"/>
              <a:gd name="connsiteY2" fmla="*/ 5694429 h 6858000"/>
              <a:gd name="connsiteX3" fmla="*/ 12194852 w 12197615"/>
              <a:gd name="connsiteY3" fmla="*/ 6084597 h 6858000"/>
              <a:gd name="connsiteX4" fmla="*/ 12191075 w 12197615"/>
              <a:gd name="connsiteY4" fmla="*/ 6858000 h 6858000"/>
              <a:gd name="connsiteX5" fmla="*/ 0 w 12197615"/>
              <a:gd name="connsiteY5" fmla="*/ 6858000 h 6858000"/>
              <a:gd name="connsiteX6" fmla="*/ 0 w 12197615"/>
              <a:gd name="connsiteY6" fmla="*/ 0 h 6858000"/>
              <a:gd name="connsiteX0" fmla="*/ 0 w 12197615"/>
              <a:gd name="connsiteY0" fmla="*/ 0 h 3160643"/>
              <a:gd name="connsiteX1" fmla="*/ 4005389 w 12197615"/>
              <a:gd name="connsiteY1" fmla="*/ 1272208 h 3160643"/>
              <a:gd name="connsiteX2" fmla="*/ 3999917 w 12197615"/>
              <a:gd name="connsiteY2" fmla="*/ 1997072 h 3160643"/>
              <a:gd name="connsiteX3" fmla="*/ 12194852 w 12197615"/>
              <a:gd name="connsiteY3" fmla="*/ 2387240 h 3160643"/>
              <a:gd name="connsiteX4" fmla="*/ 12191075 w 12197615"/>
              <a:gd name="connsiteY4" fmla="*/ 3160643 h 3160643"/>
              <a:gd name="connsiteX5" fmla="*/ 0 w 12197615"/>
              <a:gd name="connsiteY5" fmla="*/ 3160643 h 3160643"/>
              <a:gd name="connsiteX6" fmla="*/ 0 w 12197615"/>
              <a:gd name="connsiteY6" fmla="*/ 0 h 3160643"/>
              <a:gd name="connsiteX0" fmla="*/ 0 w 12197615"/>
              <a:gd name="connsiteY0" fmla="*/ 0 h 3160643"/>
              <a:gd name="connsiteX1" fmla="*/ 3995448 w 12197615"/>
              <a:gd name="connsiteY1" fmla="*/ 1590260 h 3160643"/>
              <a:gd name="connsiteX2" fmla="*/ 3999917 w 12197615"/>
              <a:gd name="connsiteY2" fmla="*/ 1997072 h 3160643"/>
              <a:gd name="connsiteX3" fmla="*/ 12194852 w 12197615"/>
              <a:gd name="connsiteY3" fmla="*/ 2387240 h 3160643"/>
              <a:gd name="connsiteX4" fmla="*/ 12191075 w 12197615"/>
              <a:gd name="connsiteY4" fmla="*/ 3160643 h 3160643"/>
              <a:gd name="connsiteX5" fmla="*/ 0 w 12197615"/>
              <a:gd name="connsiteY5" fmla="*/ 3160643 h 3160643"/>
              <a:gd name="connsiteX6" fmla="*/ 0 w 12197615"/>
              <a:gd name="connsiteY6" fmla="*/ 0 h 3160643"/>
              <a:gd name="connsiteX0" fmla="*/ 0 w 12197615"/>
              <a:gd name="connsiteY0" fmla="*/ 0 h 2564295"/>
              <a:gd name="connsiteX1" fmla="*/ 3995448 w 12197615"/>
              <a:gd name="connsiteY1" fmla="*/ 993912 h 2564295"/>
              <a:gd name="connsiteX2" fmla="*/ 3999917 w 12197615"/>
              <a:gd name="connsiteY2" fmla="*/ 1400724 h 2564295"/>
              <a:gd name="connsiteX3" fmla="*/ 12194852 w 12197615"/>
              <a:gd name="connsiteY3" fmla="*/ 1790892 h 2564295"/>
              <a:gd name="connsiteX4" fmla="*/ 12191075 w 12197615"/>
              <a:gd name="connsiteY4" fmla="*/ 2564295 h 2564295"/>
              <a:gd name="connsiteX5" fmla="*/ 0 w 12197615"/>
              <a:gd name="connsiteY5" fmla="*/ 2564295 h 2564295"/>
              <a:gd name="connsiteX6" fmla="*/ 0 w 12197615"/>
              <a:gd name="connsiteY6" fmla="*/ 0 h 2564295"/>
              <a:gd name="connsiteX0" fmla="*/ 0 w 12197615"/>
              <a:gd name="connsiteY0" fmla="*/ 0 h 2564295"/>
              <a:gd name="connsiteX1" fmla="*/ 3995448 w 12197615"/>
              <a:gd name="connsiteY1" fmla="*/ 993912 h 2564295"/>
              <a:gd name="connsiteX2" fmla="*/ 4004152 w 12197615"/>
              <a:gd name="connsiteY2" fmla="*/ 1396491 h 2564295"/>
              <a:gd name="connsiteX3" fmla="*/ 12194852 w 12197615"/>
              <a:gd name="connsiteY3" fmla="*/ 1790892 h 2564295"/>
              <a:gd name="connsiteX4" fmla="*/ 12191075 w 12197615"/>
              <a:gd name="connsiteY4" fmla="*/ 2564295 h 2564295"/>
              <a:gd name="connsiteX5" fmla="*/ 0 w 12197615"/>
              <a:gd name="connsiteY5" fmla="*/ 2564295 h 2564295"/>
              <a:gd name="connsiteX6" fmla="*/ 0 w 12197615"/>
              <a:gd name="connsiteY6" fmla="*/ 0 h 2564295"/>
              <a:gd name="connsiteX0" fmla="*/ 0 w 12197615"/>
              <a:gd name="connsiteY0" fmla="*/ 0 h 2564295"/>
              <a:gd name="connsiteX1" fmla="*/ 3995448 w 12197615"/>
              <a:gd name="connsiteY1" fmla="*/ 993912 h 2564295"/>
              <a:gd name="connsiteX2" fmla="*/ 4004152 w 12197615"/>
              <a:gd name="connsiteY2" fmla="*/ 1396491 h 2564295"/>
              <a:gd name="connsiteX3" fmla="*/ 12194852 w 12197615"/>
              <a:gd name="connsiteY3" fmla="*/ 1790892 h 2564295"/>
              <a:gd name="connsiteX4" fmla="*/ 12191075 w 12197615"/>
              <a:gd name="connsiteY4" fmla="*/ 2564295 h 2564295"/>
              <a:gd name="connsiteX5" fmla="*/ 0 w 12197615"/>
              <a:gd name="connsiteY5" fmla="*/ 2564295 h 2564295"/>
              <a:gd name="connsiteX6" fmla="*/ 0 w 12197615"/>
              <a:gd name="connsiteY6" fmla="*/ 0 h 2564295"/>
              <a:gd name="connsiteX0" fmla="*/ 0 w 12197615"/>
              <a:gd name="connsiteY0" fmla="*/ 0 h 2564295"/>
              <a:gd name="connsiteX1" fmla="*/ 4007025 w 12197615"/>
              <a:gd name="connsiteY1" fmla="*/ 996805 h 2564295"/>
              <a:gd name="connsiteX2" fmla="*/ 4004152 w 12197615"/>
              <a:gd name="connsiteY2" fmla="*/ 1396491 h 2564295"/>
              <a:gd name="connsiteX3" fmla="*/ 12194852 w 12197615"/>
              <a:gd name="connsiteY3" fmla="*/ 1790892 h 2564295"/>
              <a:gd name="connsiteX4" fmla="*/ 12191075 w 12197615"/>
              <a:gd name="connsiteY4" fmla="*/ 2564295 h 2564295"/>
              <a:gd name="connsiteX5" fmla="*/ 0 w 12197615"/>
              <a:gd name="connsiteY5" fmla="*/ 2564295 h 2564295"/>
              <a:gd name="connsiteX6" fmla="*/ 0 w 12197615"/>
              <a:gd name="connsiteY6" fmla="*/ 0 h 2564295"/>
              <a:gd name="connsiteX0" fmla="*/ 0 w 12197615"/>
              <a:gd name="connsiteY0" fmla="*/ 0 h 2564295"/>
              <a:gd name="connsiteX1" fmla="*/ 4007025 w 12197615"/>
              <a:gd name="connsiteY1" fmla="*/ 996805 h 2564295"/>
              <a:gd name="connsiteX2" fmla="*/ 4004152 w 12197615"/>
              <a:gd name="connsiteY2" fmla="*/ 1396491 h 2564295"/>
              <a:gd name="connsiteX3" fmla="*/ 12194852 w 12197615"/>
              <a:gd name="connsiteY3" fmla="*/ 1790892 h 2564295"/>
              <a:gd name="connsiteX4" fmla="*/ 12191075 w 12197615"/>
              <a:gd name="connsiteY4" fmla="*/ 2564295 h 2564295"/>
              <a:gd name="connsiteX5" fmla="*/ 0 w 12197615"/>
              <a:gd name="connsiteY5" fmla="*/ 2564295 h 2564295"/>
              <a:gd name="connsiteX6" fmla="*/ 0 w 12197615"/>
              <a:gd name="connsiteY6" fmla="*/ 0 h 2564295"/>
              <a:gd name="connsiteX0" fmla="*/ 0 w 12197615"/>
              <a:gd name="connsiteY0" fmla="*/ 0 h 2564295"/>
              <a:gd name="connsiteX1" fmla="*/ 4007025 w 12197615"/>
              <a:gd name="connsiteY1" fmla="*/ 996805 h 2564295"/>
              <a:gd name="connsiteX2" fmla="*/ 4004152 w 12197615"/>
              <a:gd name="connsiteY2" fmla="*/ 1396491 h 2564295"/>
              <a:gd name="connsiteX3" fmla="*/ 12194852 w 12197615"/>
              <a:gd name="connsiteY3" fmla="*/ 1790892 h 2564295"/>
              <a:gd name="connsiteX4" fmla="*/ 12191075 w 12197615"/>
              <a:gd name="connsiteY4" fmla="*/ 2564295 h 2564295"/>
              <a:gd name="connsiteX5" fmla="*/ 0 w 12197615"/>
              <a:gd name="connsiteY5" fmla="*/ 2564295 h 2564295"/>
              <a:gd name="connsiteX6" fmla="*/ 0 w 12197615"/>
              <a:gd name="connsiteY6" fmla="*/ 0 h 2564295"/>
              <a:gd name="connsiteX0" fmla="*/ 0 w 12197615"/>
              <a:gd name="connsiteY0" fmla="*/ 0 h 2564295"/>
              <a:gd name="connsiteX1" fmla="*/ 4007025 w 12197615"/>
              <a:gd name="connsiteY1" fmla="*/ 996805 h 2564295"/>
              <a:gd name="connsiteX2" fmla="*/ 4004152 w 12197615"/>
              <a:gd name="connsiteY2" fmla="*/ 1396491 h 2564295"/>
              <a:gd name="connsiteX3" fmla="*/ 12194852 w 12197615"/>
              <a:gd name="connsiteY3" fmla="*/ 1790892 h 2564295"/>
              <a:gd name="connsiteX4" fmla="*/ 12191075 w 12197615"/>
              <a:gd name="connsiteY4" fmla="*/ 2564295 h 2564295"/>
              <a:gd name="connsiteX5" fmla="*/ 0 w 12197615"/>
              <a:gd name="connsiteY5" fmla="*/ 2564295 h 2564295"/>
              <a:gd name="connsiteX6" fmla="*/ 0 w 12197615"/>
              <a:gd name="connsiteY6" fmla="*/ 0 h 2564295"/>
              <a:gd name="connsiteX0" fmla="*/ 0 w 12197615"/>
              <a:gd name="connsiteY0" fmla="*/ 0 h 2564295"/>
              <a:gd name="connsiteX1" fmla="*/ 4007025 w 12197615"/>
              <a:gd name="connsiteY1" fmla="*/ 996805 h 2564295"/>
              <a:gd name="connsiteX2" fmla="*/ 4004152 w 12197615"/>
              <a:gd name="connsiteY2" fmla="*/ 1396491 h 2564295"/>
              <a:gd name="connsiteX3" fmla="*/ 12194852 w 12197615"/>
              <a:gd name="connsiteY3" fmla="*/ 1790892 h 2564295"/>
              <a:gd name="connsiteX4" fmla="*/ 12191075 w 12197615"/>
              <a:gd name="connsiteY4" fmla="*/ 2564295 h 2564295"/>
              <a:gd name="connsiteX5" fmla="*/ 0 w 12197615"/>
              <a:gd name="connsiteY5" fmla="*/ 2564295 h 2564295"/>
              <a:gd name="connsiteX6" fmla="*/ 0 w 12197615"/>
              <a:gd name="connsiteY6" fmla="*/ 0 h 2564295"/>
              <a:gd name="connsiteX0" fmla="*/ 0 w 12197615"/>
              <a:gd name="connsiteY0" fmla="*/ 0 h 2564295"/>
              <a:gd name="connsiteX1" fmla="*/ 4007025 w 12197615"/>
              <a:gd name="connsiteY1" fmla="*/ 996805 h 2564295"/>
              <a:gd name="connsiteX2" fmla="*/ 4004152 w 12197615"/>
              <a:gd name="connsiteY2" fmla="*/ 1396491 h 2564295"/>
              <a:gd name="connsiteX3" fmla="*/ 12194852 w 12197615"/>
              <a:gd name="connsiteY3" fmla="*/ 1790892 h 2564295"/>
              <a:gd name="connsiteX4" fmla="*/ 12191075 w 12197615"/>
              <a:gd name="connsiteY4" fmla="*/ 2564295 h 2564295"/>
              <a:gd name="connsiteX5" fmla="*/ 0 w 12197615"/>
              <a:gd name="connsiteY5" fmla="*/ 2564295 h 2564295"/>
              <a:gd name="connsiteX6" fmla="*/ 0 w 12197615"/>
              <a:gd name="connsiteY6" fmla="*/ 0 h 2564295"/>
              <a:gd name="connsiteX0" fmla="*/ 0 w 12197615"/>
              <a:gd name="connsiteY0" fmla="*/ 0 h 2564295"/>
              <a:gd name="connsiteX1" fmla="*/ 4007025 w 12197615"/>
              <a:gd name="connsiteY1" fmla="*/ 996805 h 2564295"/>
              <a:gd name="connsiteX2" fmla="*/ 3977953 w 12197615"/>
              <a:gd name="connsiteY2" fmla="*/ 1398872 h 2564295"/>
              <a:gd name="connsiteX3" fmla="*/ 12194852 w 12197615"/>
              <a:gd name="connsiteY3" fmla="*/ 1790892 h 2564295"/>
              <a:gd name="connsiteX4" fmla="*/ 12191075 w 12197615"/>
              <a:gd name="connsiteY4" fmla="*/ 2564295 h 2564295"/>
              <a:gd name="connsiteX5" fmla="*/ 0 w 12197615"/>
              <a:gd name="connsiteY5" fmla="*/ 2564295 h 2564295"/>
              <a:gd name="connsiteX6" fmla="*/ 0 w 12197615"/>
              <a:gd name="connsiteY6" fmla="*/ 0 h 2564295"/>
              <a:gd name="connsiteX0" fmla="*/ 0 w 12197615"/>
              <a:gd name="connsiteY0" fmla="*/ 0 h 2564295"/>
              <a:gd name="connsiteX1" fmla="*/ 4007025 w 12197615"/>
              <a:gd name="connsiteY1" fmla="*/ 996805 h 2564295"/>
              <a:gd name="connsiteX2" fmla="*/ 4001770 w 12197615"/>
              <a:gd name="connsiteY2" fmla="*/ 1398872 h 2564295"/>
              <a:gd name="connsiteX3" fmla="*/ 12194852 w 12197615"/>
              <a:gd name="connsiteY3" fmla="*/ 1790892 h 2564295"/>
              <a:gd name="connsiteX4" fmla="*/ 12191075 w 12197615"/>
              <a:gd name="connsiteY4" fmla="*/ 2564295 h 2564295"/>
              <a:gd name="connsiteX5" fmla="*/ 0 w 12197615"/>
              <a:gd name="connsiteY5" fmla="*/ 2564295 h 2564295"/>
              <a:gd name="connsiteX6" fmla="*/ 0 w 12197615"/>
              <a:gd name="connsiteY6" fmla="*/ 0 h 2564295"/>
              <a:gd name="connsiteX0" fmla="*/ 0 w 12197615"/>
              <a:gd name="connsiteY0" fmla="*/ 0 h 2564295"/>
              <a:gd name="connsiteX1" fmla="*/ 4002262 w 12197615"/>
              <a:gd name="connsiteY1" fmla="*/ 989661 h 2564295"/>
              <a:gd name="connsiteX2" fmla="*/ 4001770 w 12197615"/>
              <a:gd name="connsiteY2" fmla="*/ 1398872 h 2564295"/>
              <a:gd name="connsiteX3" fmla="*/ 12194852 w 12197615"/>
              <a:gd name="connsiteY3" fmla="*/ 1790892 h 2564295"/>
              <a:gd name="connsiteX4" fmla="*/ 12191075 w 12197615"/>
              <a:gd name="connsiteY4" fmla="*/ 2564295 h 2564295"/>
              <a:gd name="connsiteX5" fmla="*/ 0 w 12197615"/>
              <a:gd name="connsiteY5" fmla="*/ 2564295 h 2564295"/>
              <a:gd name="connsiteX6" fmla="*/ 0 w 12197615"/>
              <a:gd name="connsiteY6" fmla="*/ 0 h 256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7615" h="2564295">
                <a:moveTo>
                  <a:pt x="0" y="0"/>
                </a:moveTo>
                <a:lnTo>
                  <a:pt x="4002262" y="989661"/>
                </a:lnTo>
                <a:cubicBezTo>
                  <a:pt x="3997931" y="1201078"/>
                  <a:pt x="4000312" y="1332138"/>
                  <a:pt x="4001770" y="1398872"/>
                </a:cubicBezTo>
                <a:lnTo>
                  <a:pt x="12194852" y="1790892"/>
                </a:lnTo>
                <a:cubicBezTo>
                  <a:pt x="12204845" y="2304479"/>
                  <a:pt x="12183986" y="985360"/>
                  <a:pt x="12191075" y="2564295"/>
                </a:cubicBezTo>
                <a:lnTo>
                  <a:pt x="0" y="2564295"/>
                </a:lnTo>
                <a:lnTo>
                  <a:pt x="0" y="0"/>
                </a:lnTo>
                <a:close/>
              </a:path>
            </a:pathLst>
          </a:custGeom>
          <a:solidFill>
            <a:srgbClr val="C39367">
              <a:alpha val="60000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18">
            <a:extLst>
              <a:ext uri="{FF2B5EF4-FFF2-40B4-BE49-F238E27FC236}">
                <a16:creationId xmlns:a16="http://schemas.microsoft.com/office/drawing/2014/main" id="{7435B9A4-D8FE-47C4-ACAB-CCF561878AF1}"/>
              </a:ext>
            </a:extLst>
          </p:cNvPr>
          <p:cNvSpPr/>
          <p:nvPr/>
        </p:nvSpPr>
        <p:spPr>
          <a:xfrm>
            <a:off x="-7732" y="963598"/>
            <a:ext cx="12202917" cy="5893303"/>
          </a:xfrm>
          <a:custGeom>
            <a:avLst/>
            <a:gdLst>
              <a:gd name="connsiteX0" fmla="*/ 0 w 4096762"/>
              <a:gd name="connsiteY0" fmla="*/ 0 h 4869160"/>
              <a:gd name="connsiteX1" fmla="*/ 4096762 w 4096762"/>
              <a:gd name="connsiteY1" fmla="*/ 0 h 4869160"/>
              <a:gd name="connsiteX2" fmla="*/ 4096762 w 4096762"/>
              <a:gd name="connsiteY2" fmla="*/ 4869160 h 4869160"/>
              <a:gd name="connsiteX3" fmla="*/ 0 w 4096762"/>
              <a:gd name="connsiteY3" fmla="*/ 4869160 h 4869160"/>
              <a:gd name="connsiteX4" fmla="*/ 0 w 4096762"/>
              <a:gd name="connsiteY4" fmla="*/ 0 h 4869160"/>
              <a:gd name="connsiteX0" fmla="*/ 0 w 4096762"/>
              <a:gd name="connsiteY0" fmla="*/ 0 h 4869160"/>
              <a:gd name="connsiteX1" fmla="*/ 4096762 w 4096762"/>
              <a:gd name="connsiteY1" fmla="*/ 0 h 4869160"/>
              <a:gd name="connsiteX2" fmla="*/ 4096762 w 4096762"/>
              <a:gd name="connsiteY2" fmla="*/ 4869160 h 4869160"/>
              <a:gd name="connsiteX3" fmla="*/ 29818 w 4096762"/>
              <a:gd name="connsiteY3" fmla="*/ 913386 h 4869160"/>
              <a:gd name="connsiteX4" fmla="*/ 0 w 4096762"/>
              <a:gd name="connsiteY4" fmla="*/ 0 h 4869160"/>
              <a:gd name="connsiteX0" fmla="*/ 0 w 4096762"/>
              <a:gd name="connsiteY0" fmla="*/ 0 h 1907299"/>
              <a:gd name="connsiteX1" fmla="*/ 4096762 w 4096762"/>
              <a:gd name="connsiteY1" fmla="*/ 0 h 1907299"/>
              <a:gd name="connsiteX2" fmla="*/ 4076884 w 4096762"/>
              <a:gd name="connsiteY2" fmla="*/ 1907299 h 1907299"/>
              <a:gd name="connsiteX3" fmla="*/ 29818 w 4096762"/>
              <a:gd name="connsiteY3" fmla="*/ 913386 h 1907299"/>
              <a:gd name="connsiteX4" fmla="*/ 0 w 4096762"/>
              <a:gd name="connsiteY4" fmla="*/ 0 h 1907299"/>
              <a:gd name="connsiteX0" fmla="*/ 0 w 4066945"/>
              <a:gd name="connsiteY0" fmla="*/ 0 h 1907299"/>
              <a:gd name="connsiteX1" fmla="*/ 4066945 w 4066945"/>
              <a:gd name="connsiteY1" fmla="*/ 0 h 1907299"/>
              <a:gd name="connsiteX2" fmla="*/ 4047067 w 4066945"/>
              <a:gd name="connsiteY2" fmla="*/ 1907299 h 1907299"/>
              <a:gd name="connsiteX3" fmla="*/ 1 w 4066945"/>
              <a:gd name="connsiteY3" fmla="*/ 913386 h 1907299"/>
              <a:gd name="connsiteX4" fmla="*/ 0 w 4066945"/>
              <a:gd name="connsiteY4" fmla="*/ 0 h 1907299"/>
              <a:gd name="connsiteX0" fmla="*/ 0 w 4077874"/>
              <a:gd name="connsiteY0" fmla="*/ 233154 h 2140453"/>
              <a:gd name="connsiteX1" fmla="*/ 4077874 w 4077874"/>
              <a:gd name="connsiteY1" fmla="*/ 0 h 2140453"/>
              <a:gd name="connsiteX2" fmla="*/ 4047067 w 4077874"/>
              <a:gd name="connsiteY2" fmla="*/ 2140453 h 2140453"/>
              <a:gd name="connsiteX3" fmla="*/ 1 w 4077874"/>
              <a:gd name="connsiteY3" fmla="*/ 1146540 h 2140453"/>
              <a:gd name="connsiteX4" fmla="*/ 0 w 4077874"/>
              <a:gd name="connsiteY4" fmla="*/ 233154 h 2140453"/>
              <a:gd name="connsiteX0" fmla="*/ 0 w 4077874"/>
              <a:gd name="connsiteY0" fmla="*/ 196724 h 2140453"/>
              <a:gd name="connsiteX1" fmla="*/ 4077874 w 4077874"/>
              <a:gd name="connsiteY1" fmla="*/ 0 h 2140453"/>
              <a:gd name="connsiteX2" fmla="*/ 4047067 w 4077874"/>
              <a:gd name="connsiteY2" fmla="*/ 2140453 h 2140453"/>
              <a:gd name="connsiteX3" fmla="*/ 1 w 4077874"/>
              <a:gd name="connsiteY3" fmla="*/ 1146540 h 2140453"/>
              <a:gd name="connsiteX4" fmla="*/ 0 w 4077874"/>
              <a:gd name="connsiteY4" fmla="*/ 196724 h 2140453"/>
              <a:gd name="connsiteX0" fmla="*/ 302988 w 4380862"/>
              <a:gd name="connsiteY0" fmla="*/ 196724 h 2140453"/>
              <a:gd name="connsiteX1" fmla="*/ 4380862 w 4380862"/>
              <a:gd name="connsiteY1" fmla="*/ 0 h 2140453"/>
              <a:gd name="connsiteX2" fmla="*/ 4350055 w 4380862"/>
              <a:gd name="connsiteY2" fmla="*/ 2140453 h 2140453"/>
              <a:gd name="connsiteX3" fmla="*/ 302989 w 4380862"/>
              <a:gd name="connsiteY3" fmla="*/ 1146540 h 2140453"/>
              <a:gd name="connsiteX4" fmla="*/ 300222 w 4380862"/>
              <a:gd name="connsiteY4" fmla="*/ 606547 h 2140453"/>
              <a:gd name="connsiteX5" fmla="*/ 302988 w 4380862"/>
              <a:gd name="connsiteY5" fmla="*/ 196724 h 2140453"/>
              <a:gd name="connsiteX0" fmla="*/ 302988 w 4380862"/>
              <a:gd name="connsiteY0" fmla="*/ 196724 h 2140453"/>
              <a:gd name="connsiteX1" fmla="*/ 4380862 w 4380862"/>
              <a:gd name="connsiteY1" fmla="*/ 0 h 2140453"/>
              <a:gd name="connsiteX2" fmla="*/ 4350055 w 4380862"/>
              <a:gd name="connsiteY2" fmla="*/ 2140453 h 2140453"/>
              <a:gd name="connsiteX3" fmla="*/ 302989 w 4380862"/>
              <a:gd name="connsiteY3" fmla="*/ 1146540 h 2140453"/>
              <a:gd name="connsiteX4" fmla="*/ 300222 w 4380862"/>
              <a:gd name="connsiteY4" fmla="*/ 606547 h 2140453"/>
              <a:gd name="connsiteX5" fmla="*/ 302988 w 4380862"/>
              <a:gd name="connsiteY5" fmla="*/ 196724 h 2140453"/>
              <a:gd name="connsiteX0" fmla="*/ 302988 w 4380862"/>
              <a:gd name="connsiteY0" fmla="*/ 196724 h 2140453"/>
              <a:gd name="connsiteX1" fmla="*/ 4380862 w 4380862"/>
              <a:gd name="connsiteY1" fmla="*/ 0 h 2140453"/>
              <a:gd name="connsiteX2" fmla="*/ 4350055 w 4380862"/>
              <a:gd name="connsiteY2" fmla="*/ 2140453 h 2140453"/>
              <a:gd name="connsiteX3" fmla="*/ 302989 w 4380862"/>
              <a:gd name="connsiteY3" fmla="*/ 1146540 h 2140453"/>
              <a:gd name="connsiteX4" fmla="*/ 300222 w 4380862"/>
              <a:gd name="connsiteY4" fmla="*/ 606547 h 2140453"/>
              <a:gd name="connsiteX5" fmla="*/ 302988 w 4380862"/>
              <a:gd name="connsiteY5" fmla="*/ 196724 h 2140453"/>
              <a:gd name="connsiteX0" fmla="*/ 302988 w 4380862"/>
              <a:gd name="connsiteY0" fmla="*/ 196724 h 2140453"/>
              <a:gd name="connsiteX1" fmla="*/ 4380862 w 4380862"/>
              <a:gd name="connsiteY1" fmla="*/ 0 h 2140453"/>
              <a:gd name="connsiteX2" fmla="*/ 4350055 w 4380862"/>
              <a:gd name="connsiteY2" fmla="*/ 2140453 h 2140453"/>
              <a:gd name="connsiteX3" fmla="*/ 302989 w 4380862"/>
              <a:gd name="connsiteY3" fmla="*/ 1146540 h 2140453"/>
              <a:gd name="connsiteX4" fmla="*/ 300222 w 4380862"/>
              <a:gd name="connsiteY4" fmla="*/ 606547 h 2140453"/>
              <a:gd name="connsiteX5" fmla="*/ 302988 w 4380862"/>
              <a:gd name="connsiteY5" fmla="*/ 196724 h 2140453"/>
              <a:gd name="connsiteX0" fmla="*/ 302988 w 4380862"/>
              <a:gd name="connsiteY0" fmla="*/ 196724 h 2140453"/>
              <a:gd name="connsiteX1" fmla="*/ 4380862 w 4380862"/>
              <a:gd name="connsiteY1" fmla="*/ 0 h 2140453"/>
              <a:gd name="connsiteX2" fmla="*/ 4350055 w 4380862"/>
              <a:gd name="connsiteY2" fmla="*/ 2140453 h 2140453"/>
              <a:gd name="connsiteX3" fmla="*/ 302989 w 4380862"/>
              <a:gd name="connsiteY3" fmla="*/ 1146540 h 2140453"/>
              <a:gd name="connsiteX4" fmla="*/ 300222 w 4380862"/>
              <a:gd name="connsiteY4" fmla="*/ 606547 h 2140453"/>
              <a:gd name="connsiteX5" fmla="*/ 302988 w 4380862"/>
              <a:gd name="connsiteY5" fmla="*/ 196724 h 2140453"/>
              <a:gd name="connsiteX0" fmla="*/ 302988 w 4380862"/>
              <a:gd name="connsiteY0" fmla="*/ 196724 h 2140453"/>
              <a:gd name="connsiteX1" fmla="*/ 4380862 w 4380862"/>
              <a:gd name="connsiteY1" fmla="*/ 0 h 2140453"/>
              <a:gd name="connsiteX2" fmla="*/ 4365841 w 4380862"/>
              <a:gd name="connsiteY2" fmla="*/ 617476 h 2140453"/>
              <a:gd name="connsiteX3" fmla="*/ 4350055 w 4380862"/>
              <a:gd name="connsiteY3" fmla="*/ 2140453 h 2140453"/>
              <a:gd name="connsiteX4" fmla="*/ 302989 w 4380862"/>
              <a:gd name="connsiteY4" fmla="*/ 1146540 h 2140453"/>
              <a:gd name="connsiteX5" fmla="*/ 300222 w 4380862"/>
              <a:gd name="connsiteY5" fmla="*/ 606547 h 2140453"/>
              <a:gd name="connsiteX6" fmla="*/ 302988 w 4380862"/>
              <a:gd name="connsiteY6" fmla="*/ 196724 h 2140453"/>
              <a:gd name="connsiteX0" fmla="*/ 302988 w 4380862"/>
              <a:gd name="connsiteY0" fmla="*/ 196724 h 2140453"/>
              <a:gd name="connsiteX1" fmla="*/ 4380862 w 4380862"/>
              <a:gd name="connsiteY1" fmla="*/ 0 h 2140453"/>
              <a:gd name="connsiteX2" fmla="*/ 4365841 w 4380862"/>
              <a:gd name="connsiteY2" fmla="*/ 617476 h 2140453"/>
              <a:gd name="connsiteX3" fmla="*/ 4350055 w 4380862"/>
              <a:gd name="connsiteY3" fmla="*/ 2140453 h 2140453"/>
              <a:gd name="connsiteX4" fmla="*/ 302989 w 4380862"/>
              <a:gd name="connsiteY4" fmla="*/ 1146540 h 2140453"/>
              <a:gd name="connsiteX5" fmla="*/ 300222 w 4380862"/>
              <a:gd name="connsiteY5" fmla="*/ 606547 h 2140453"/>
              <a:gd name="connsiteX6" fmla="*/ 302988 w 4380862"/>
              <a:gd name="connsiteY6" fmla="*/ 196724 h 2140453"/>
              <a:gd name="connsiteX0" fmla="*/ 4030578 w 8108452"/>
              <a:gd name="connsiteY0" fmla="*/ 196724 h 2140453"/>
              <a:gd name="connsiteX1" fmla="*/ 8108452 w 8108452"/>
              <a:gd name="connsiteY1" fmla="*/ 0 h 2140453"/>
              <a:gd name="connsiteX2" fmla="*/ 8093431 w 8108452"/>
              <a:gd name="connsiteY2" fmla="*/ 617476 h 2140453"/>
              <a:gd name="connsiteX3" fmla="*/ 8077645 w 8108452"/>
              <a:gd name="connsiteY3" fmla="*/ 2140453 h 2140453"/>
              <a:gd name="connsiteX4" fmla="*/ 0 w 8108452"/>
              <a:gd name="connsiteY4" fmla="*/ 1627803 h 2140453"/>
              <a:gd name="connsiteX5" fmla="*/ 4027812 w 8108452"/>
              <a:gd name="connsiteY5" fmla="*/ 606547 h 2140453"/>
              <a:gd name="connsiteX6" fmla="*/ 4030578 w 8108452"/>
              <a:gd name="connsiteY6" fmla="*/ 196724 h 2140453"/>
              <a:gd name="connsiteX0" fmla="*/ 4030578 w 8108452"/>
              <a:gd name="connsiteY0" fmla="*/ 196724 h 2140453"/>
              <a:gd name="connsiteX1" fmla="*/ 8108452 w 8108452"/>
              <a:gd name="connsiteY1" fmla="*/ 0 h 2140453"/>
              <a:gd name="connsiteX2" fmla="*/ 8093431 w 8108452"/>
              <a:gd name="connsiteY2" fmla="*/ 617476 h 2140453"/>
              <a:gd name="connsiteX3" fmla="*/ 8077645 w 8108452"/>
              <a:gd name="connsiteY3" fmla="*/ 2140453 h 2140453"/>
              <a:gd name="connsiteX4" fmla="*/ 0 w 8108452"/>
              <a:gd name="connsiteY4" fmla="*/ 1627803 h 2140453"/>
              <a:gd name="connsiteX5" fmla="*/ 4027812 w 8108452"/>
              <a:gd name="connsiteY5" fmla="*/ 606547 h 2140453"/>
              <a:gd name="connsiteX6" fmla="*/ 4030578 w 8108452"/>
              <a:gd name="connsiteY6" fmla="*/ 196724 h 2140453"/>
              <a:gd name="connsiteX0" fmla="*/ 4030578 w 8108452"/>
              <a:gd name="connsiteY0" fmla="*/ 196724 h 2140453"/>
              <a:gd name="connsiteX1" fmla="*/ 8108452 w 8108452"/>
              <a:gd name="connsiteY1" fmla="*/ 0 h 2140453"/>
              <a:gd name="connsiteX2" fmla="*/ 8093431 w 8108452"/>
              <a:gd name="connsiteY2" fmla="*/ 617476 h 2140453"/>
              <a:gd name="connsiteX3" fmla="*/ 8077645 w 8108452"/>
              <a:gd name="connsiteY3" fmla="*/ 2140453 h 2140453"/>
              <a:gd name="connsiteX4" fmla="*/ 0 w 8108452"/>
              <a:gd name="connsiteY4" fmla="*/ 1627803 h 2140453"/>
              <a:gd name="connsiteX5" fmla="*/ 4027812 w 8108452"/>
              <a:gd name="connsiteY5" fmla="*/ 606547 h 2140453"/>
              <a:gd name="connsiteX6" fmla="*/ 4030578 w 8108452"/>
              <a:gd name="connsiteY6" fmla="*/ 196724 h 2140453"/>
              <a:gd name="connsiteX0" fmla="*/ 4030578 w 8108452"/>
              <a:gd name="connsiteY0" fmla="*/ 196724 h 2140453"/>
              <a:gd name="connsiteX1" fmla="*/ 8108452 w 8108452"/>
              <a:gd name="connsiteY1" fmla="*/ 0 h 2140453"/>
              <a:gd name="connsiteX2" fmla="*/ 8093431 w 8108452"/>
              <a:gd name="connsiteY2" fmla="*/ 617476 h 2140453"/>
              <a:gd name="connsiteX3" fmla="*/ 8077645 w 8108452"/>
              <a:gd name="connsiteY3" fmla="*/ 2140453 h 2140453"/>
              <a:gd name="connsiteX4" fmla="*/ 0 w 8108452"/>
              <a:gd name="connsiteY4" fmla="*/ 1627803 h 2140453"/>
              <a:gd name="connsiteX5" fmla="*/ 4027812 w 8108452"/>
              <a:gd name="connsiteY5" fmla="*/ 606547 h 2140453"/>
              <a:gd name="connsiteX6" fmla="*/ 4030578 w 8108452"/>
              <a:gd name="connsiteY6" fmla="*/ 196724 h 2140453"/>
              <a:gd name="connsiteX0" fmla="*/ 4040103 w 8117977"/>
              <a:gd name="connsiteY0" fmla="*/ 196724 h 2140453"/>
              <a:gd name="connsiteX1" fmla="*/ 8117977 w 8117977"/>
              <a:gd name="connsiteY1" fmla="*/ 0 h 2140453"/>
              <a:gd name="connsiteX2" fmla="*/ 8102956 w 8117977"/>
              <a:gd name="connsiteY2" fmla="*/ 617476 h 2140453"/>
              <a:gd name="connsiteX3" fmla="*/ 8087170 w 8117977"/>
              <a:gd name="connsiteY3" fmla="*/ 2140453 h 2140453"/>
              <a:gd name="connsiteX4" fmla="*/ 0 w 8117977"/>
              <a:gd name="connsiteY4" fmla="*/ 1599228 h 2140453"/>
              <a:gd name="connsiteX5" fmla="*/ 4037337 w 8117977"/>
              <a:gd name="connsiteY5" fmla="*/ 606547 h 2140453"/>
              <a:gd name="connsiteX6" fmla="*/ 4040103 w 8117977"/>
              <a:gd name="connsiteY6" fmla="*/ 196724 h 2140453"/>
              <a:gd name="connsiteX0" fmla="*/ 4040103 w 8117977"/>
              <a:gd name="connsiteY0" fmla="*/ 196724 h 2140453"/>
              <a:gd name="connsiteX1" fmla="*/ 8117977 w 8117977"/>
              <a:gd name="connsiteY1" fmla="*/ 0 h 2140453"/>
              <a:gd name="connsiteX2" fmla="*/ 8102956 w 8117977"/>
              <a:gd name="connsiteY2" fmla="*/ 617476 h 2140453"/>
              <a:gd name="connsiteX3" fmla="*/ 8087170 w 8117977"/>
              <a:gd name="connsiteY3" fmla="*/ 2140453 h 2140453"/>
              <a:gd name="connsiteX4" fmla="*/ 3390093 w 8117977"/>
              <a:gd name="connsiteY4" fmla="*/ 1827227 h 2140453"/>
              <a:gd name="connsiteX5" fmla="*/ 0 w 8117977"/>
              <a:gd name="connsiteY5" fmla="*/ 1599228 h 2140453"/>
              <a:gd name="connsiteX6" fmla="*/ 4037337 w 8117977"/>
              <a:gd name="connsiteY6" fmla="*/ 606547 h 2140453"/>
              <a:gd name="connsiteX7" fmla="*/ 4040103 w 8117977"/>
              <a:gd name="connsiteY7" fmla="*/ 196724 h 2140453"/>
              <a:gd name="connsiteX0" fmla="*/ 4040103 w 8117977"/>
              <a:gd name="connsiteY0" fmla="*/ 196724 h 5913452"/>
              <a:gd name="connsiteX1" fmla="*/ 8117977 w 8117977"/>
              <a:gd name="connsiteY1" fmla="*/ 0 h 5913452"/>
              <a:gd name="connsiteX2" fmla="*/ 8102956 w 8117977"/>
              <a:gd name="connsiteY2" fmla="*/ 617476 h 5913452"/>
              <a:gd name="connsiteX3" fmla="*/ 8087170 w 8117977"/>
              <a:gd name="connsiteY3" fmla="*/ 2140453 h 5913452"/>
              <a:gd name="connsiteX4" fmla="*/ 27768 w 8117977"/>
              <a:gd name="connsiteY4" fmla="*/ 5913452 h 5913452"/>
              <a:gd name="connsiteX5" fmla="*/ 0 w 8117977"/>
              <a:gd name="connsiteY5" fmla="*/ 1599228 h 5913452"/>
              <a:gd name="connsiteX6" fmla="*/ 4037337 w 8117977"/>
              <a:gd name="connsiteY6" fmla="*/ 606547 h 5913452"/>
              <a:gd name="connsiteX7" fmla="*/ 4040103 w 8117977"/>
              <a:gd name="connsiteY7" fmla="*/ 196724 h 5913452"/>
              <a:gd name="connsiteX0" fmla="*/ 4040103 w 11649520"/>
              <a:gd name="connsiteY0" fmla="*/ 196724 h 5913452"/>
              <a:gd name="connsiteX1" fmla="*/ 8117977 w 11649520"/>
              <a:gd name="connsiteY1" fmla="*/ 0 h 5913452"/>
              <a:gd name="connsiteX2" fmla="*/ 8102956 w 11649520"/>
              <a:gd name="connsiteY2" fmla="*/ 617476 h 5913452"/>
              <a:gd name="connsiteX3" fmla="*/ 11649520 w 11649520"/>
              <a:gd name="connsiteY3" fmla="*/ 5893303 h 5913452"/>
              <a:gd name="connsiteX4" fmla="*/ 27768 w 11649520"/>
              <a:gd name="connsiteY4" fmla="*/ 5913452 h 5913452"/>
              <a:gd name="connsiteX5" fmla="*/ 0 w 11649520"/>
              <a:gd name="connsiteY5" fmla="*/ 1599228 h 5913452"/>
              <a:gd name="connsiteX6" fmla="*/ 4037337 w 11649520"/>
              <a:gd name="connsiteY6" fmla="*/ 606547 h 5913452"/>
              <a:gd name="connsiteX7" fmla="*/ 4040103 w 11649520"/>
              <a:gd name="connsiteY7" fmla="*/ 196724 h 5913452"/>
              <a:gd name="connsiteX0" fmla="*/ 4040103 w 12221020"/>
              <a:gd name="connsiteY0" fmla="*/ 196724 h 5913452"/>
              <a:gd name="connsiteX1" fmla="*/ 8117977 w 12221020"/>
              <a:gd name="connsiteY1" fmla="*/ 0 h 5913452"/>
              <a:gd name="connsiteX2" fmla="*/ 8102956 w 12221020"/>
              <a:gd name="connsiteY2" fmla="*/ 617476 h 5913452"/>
              <a:gd name="connsiteX3" fmla="*/ 12221020 w 12221020"/>
              <a:gd name="connsiteY3" fmla="*/ 5893303 h 5913452"/>
              <a:gd name="connsiteX4" fmla="*/ 27768 w 12221020"/>
              <a:gd name="connsiteY4" fmla="*/ 5913452 h 5913452"/>
              <a:gd name="connsiteX5" fmla="*/ 0 w 12221020"/>
              <a:gd name="connsiteY5" fmla="*/ 1599228 h 5913452"/>
              <a:gd name="connsiteX6" fmla="*/ 4037337 w 12221020"/>
              <a:gd name="connsiteY6" fmla="*/ 606547 h 5913452"/>
              <a:gd name="connsiteX7" fmla="*/ 4040103 w 12221020"/>
              <a:gd name="connsiteY7" fmla="*/ 196724 h 5913452"/>
              <a:gd name="connsiteX0" fmla="*/ 4040103 w 12221020"/>
              <a:gd name="connsiteY0" fmla="*/ 196724 h 5913452"/>
              <a:gd name="connsiteX1" fmla="*/ 8117977 w 12221020"/>
              <a:gd name="connsiteY1" fmla="*/ 0 h 5913452"/>
              <a:gd name="connsiteX2" fmla="*/ 8102956 w 12221020"/>
              <a:gd name="connsiteY2" fmla="*/ 617476 h 5913452"/>
              <a:gd name="connsiteX3" fmla="*/ 10171892 w 12221020"/>
              <a:gd name="connsiteY3" fmla="*/ 3246451 h 5913452"/>
              <a:gd name="connsiteX4" fmla="*/ 12221020 w 12221020"/>
              <a:gd name="connsiteY4" fmla="*/ 5893303 h 5913452"/>
              <a:gd name="connsiteX5" fmla="*/ 27768 w 12221020"/>
              <a:gd name="connsiteY5" fmla="*/ 5913452 h 5913452"/>
              <a:gd name="connsiteX6" fmla="*/ 0 w 12221020"/>
              <a:gd name="connsiteY6" fmla="*/ 1599228 h 5913452"/>
              <a:gd name="connsiteX7" fmla="*/ 4037337 w 12221020"/>
              <a:gd name="connsiteY7" fmla="*/ 606547 h 5913452"/>
              <a:gd name="connsiteX8" fmla="*/ 4040103 w 12221020"/>
              <a:gd name="connsiteY8" fmla="*/ 196724 h 5913452"/>
              <a:gd name="connsiteX0" fmla="*/ 4040103 w 12221020"/>
              <a:gd name="connsiteY0" fmla="*/ 196724 h 5913452"/>
              <a:gd name="connsiteX1" fmla="*/ 8117977 w 12221020"/>
              <a:gd name="connsiteY1" fmla="*/ 0 h 5913452"/>
              <a:gd name="connsiteX2" fmla="*/ 8102956 w 12221020"/>
              <a:gd name="connsiteY2" fmla="*/ 617476 h 5913452"/>
              <a:gd name="connsiteX3" fmla="*/ 12219767 w 12221020"/>
              <a:gd name="connsiteY3" fmla="*/ 1636726 h 5913452"/>
              <a:gd name="connsiteX4" fmla="*/ 12221020 w 12221020"/>
              <a:gd name="connsiteY4" fmla="*/ 5893303 h 5913452"/>
              <a:gd name="connsiteX5" fmla="*/ 27768 w 12221020"/>
              <a:gd name="connsiteY5" fmla="*/ 5913452 h 5913452"/>
              <a:gd name="connsiteX6" fmla="*/ 0 w 12221020"/>
              <a:gd name="connsiteY6" fmla="*/ 1599228 h 5913452"/>
              <a:gd name="connsiteX7" fmla="*/ 4037337 w 12221020"/>
              <a:gd name="connsiteY7" fmla="*/ 606547 h 5913452"/>
              <a:gd name="connsiteX8" fmla="*/ 4040103 w 12221020"/>
              <a:gd name="connsiteY8" fmla="*/ 196724 h 5913452"/>
              <a:gd name="connsiteX0" fmla="*/ 4040103 w 12221020"/>
              <a:gd name="connsiteY0" fmla="*/ 196724 h 5913452"/>
              <a:gd name="connsiteX1" fmla="*/ 8117977 w 12221020"/>
              <a:gd name="connsiteY1" fmla="*/ 0 h 5913452"/>
              <a:gd name="connsiteX2" fmla="*/ 8087007 w 12221020"/>
              <a:gd name="connsiteY2" fmla="*/ 606843 h 5913452"/>
              <a:gd name="connsiteX3" fmla="*/ 12219767 w 12221020"/>
              <a:gd name="connsiteY3" fmla="*/ 1636726 h 5913452"/>
              <a:gd name="connsiteX4" fmla="*/ 12221020 w 12221020"/>
              <a:gd name="connsiteY4" fmla="*/ 5893303 h 5913452"/>
              <a:gd name="connsiteX5" fmla="*/ 27768 w 12221020"/>
              <a:gd name="connsiteY5" fmla="*/ 5913452 h 5913452"/>
              <a:gd name="connsiteX6" fmla="*/ 0 w 12221020"/>
              <a:gd name="connsiteY6" fmla="*/ 1599228 h 5913452"/>
              <a:gd name="connsiteX7" fmla="*/ 4037337 w 12221020"/>
              <a:gd name="connsiteY7" fmla="*/ 606547 h 5913452"/>
              <a:gd name="connsiteX8" fmla="*/ 4040103 w 12221020"/>
              <a:gd name="connsiteY8" fmla="*/ 196724 h 5913452"/>
              <a:gd name="connsiteX0" fmla="*/ 4040103 w 12221020"/>
              <a:gd name="connsiteY0" fmla="*/ 196724 h 5913452"/>
              <a:gd name="connsiteX1" fmla="*/ 8117977 w 12221020"/>
              <a:gd name="connsiteY1" fmla="*/ 0 h 5913452"/>
              <a:gd name="connsiteX2" fmla="*/ 8102956 w 12221020"/>
              <a:gd name="connsiteY2" fmla="*/ 606843 h 5913452"/>
              <a:gd name="connsiteX3" fmla="*/ 12219767 w 12221020"/>
              <a:gd name="connsiteY3" fmla="*/ 1636726 h 5913452"/>
              <a:gd name="connsiteX4" fmla="*/ 12221020 w 12221020"/>
              <a:gd name="connsiteY4" fmla="*/ 5893303 h 5913452"/>
              <a:gd name="connsiteX5" fmla="*/ 27768 w 12221020"/>
              <a:gd name="connsiteY5" fmla="*/ 5913452 h 5913452"/>
              <a:gd name="connsiteX6" fmla="*/ 0 w 12221020"/>
              <a:gd name="connsiteY6" fmla="*/ 1599228 h 5913452"/>
              <a:gd name="connsiteX7" fmla="*/ 4037337 w 12221020"/>
              <a:gd name="connsiteY7" fmla="*/ 606547 h 5913452"/>
              <a:gd name="connsiteX8" fmla="*/ 4040103 w 12221020"/>
              <a:gd name="connsiteY8" fmla="*/ 196724 h 5913452"/>
              <a:gd name="connsiteX0" fmla="*/ 4034786 w 12221020"/>
              <a:gd name="connsiteY0" fmla="*/ 202041 h 5913452"/>
              <a:gd name="connsiteX1" fmla="*/ 8117977 w 12221020"/>
              <a:gd name="connsiteY1" fmla="*/ 0 h 5913452"/>
              <a:gd name="connsiteX2" fmla="*/ 8102956 w 12221020"/>
              <a:gd name="connsiteY2" fmla="*/ 606843 h 5913452"/>
              <a:gd name="connsiteX3" fmla="*/ 12219767 w 12221020"/>
              <a:gd name="connsiteY3" fmla="*/ 1636726 h 5913452"/>
              <a:gd name="connsiteX4" fmla="*/ 12221020 w 12221020"/>
              <a:gd name="connsiteY4" fmla="*/ 5893303 h 5913452"/>
              <a:gd name="connsiteX5" fmla="*/ 27768 w 12221020"/>
              <a:gd name="connsiteY5" fmla="*/ 5913452 h 5913452"/>
              <a:gd name="connsiteX6" fmla="*/ 0 w 12221020"/>
              <a:gd name="connsiteY6" fmla="*/ 1599228 h 5913452"/>
              <a:gd name="connsiteX7" fmla="*/ 4037337 w 12221020"/>
              <a:gd name="connsiteY7" fmla="*/ 606547 h 5913452"/>
              <a:gd name="connsiteX8" fmla="*/ 4034786 w 12221020"/>
              <a:gd name="connsiteY8" fmla="*/ 202041 h 5913452"/>
              <a:gd name="connsiteX0" fmla="*/ 4034786 w 12221020"/>
              <a:gd name="connsiteY0" fmla="*/ 202041 h 5913452"/>
              <a:gd name="connsiteX1" fmla="*/ 8117977 w 12221020"/>
              <a:gd name="connsiteY1" fmla="*/ 0 h 5913452"/>
              <a:gd name="connsiteX2" fmla="*/ 8102956 w 12221020"/>
              <a:gd name="connsiteY2" fmla="*/ 606843 h 5913452"/>
              <a:gd name="connsiteX3" fmla="*/ 12219767 w 12221020"/>
              <a:gd name="connsiteY3" fmla="*/ 1636726 h 5913452"/>
              <a:gd name="connsiteX4" fmla="*/ 12221020 w 12221020"/>
              <a:gd name="connsiteY4" fmla="*/ 5893303 h 5913452"/>
              <a:gd name="connsiteX5" fmla="*/ 27768 w 12221020"/>
              <a:gd name="connsiteY5" fmla="*/ 5913452 h 5913452"/>
              <a:gd name="connsiteX6" fmla="*/ 0 w 12221020"/>
              <a:gd name="connsiteY6" fmla="*/ 1599228 h 5913452"/>
              <a:gd name="connsiteX7" fmla="*/ 4037337 w 12221020"/>
              <a:gd name="connsiteY7" fmla="*/ 606547 h 5913452"/>
              <a:gd name="connsiteX8" fmla="*/ 4034786 w 12221020"/>
              <a:gd name="connsiteY8" fmla="*/ 202041 h 5913452"/>
              <a:gd name="connsiteX0" fmla="*/ 4007018 w 12193252"/>
              <a:gd name="connsiteY0" fmla="*/ 202041 h 5913452"/>
              <a:gd name="connsiteX1" fmla="*/ 8090209 w 12193252"/>
              <a:gd name="connsiteY1" fmla="*/ 0 h 5913452"/>
              <a:gd name="connsiteX2" fmla="*/ 8075188 w 12193252"/>
              <a:gd name="connsiteY2" fmla="*/ 606843 h 5913452"/>
              <a:gd name="connsiteX3" fmla="*/ 12191999 w 12193252"/>
              <a:gd name="connsiteY3" fmla="*/ 1636726 h 5913452"/>
              <a:gd name="connsiteX4" fmla="*/ 12193252 w 12193252"/>
              <a:gd name="connsiteY4" fmla="*/ 5893303 h 5913452"/>
              <a:gd name="connsiteX5" fmla="*/ 0 w 12193252"/>
              <a:gd name="connsiteY5" fmla="*/ 5913452 h 5913452"/>
              <a:gd name="connsiteX6" fmla="*/ 1865 w 12193252"/>
              <a:gd name="connsiteY6" fmla="*/ 1599228 h 5913452"/>
              <a:gd name="connsiteX7" fmla="*/ 4009569 w 12193252"/>
              <a:gd name="connsiteY7" fmla="*/ 606547 h 5913452"/>
              <a:gd name="connsiteX8" fmla="*/ 4007018 w 12193252"/>
              <a:gd name="connsiteY8" fmla="*/ 202041 h 5913452"/>
              <a:gd name="connsiteX0" fmla="*/ 4005226 w 12191460"/>
              <a:gd name="connsiteY0" fmla="*/ 202041 h 5893303"/>
              <a:gd name="connsiteX1" fmla="*/ 8088417 w 12191460"/>
              <a:gd name="connsiteY1" fmla="*/ 0 h 5893303"/>
              <a:gd name="connsiteX2" fmla="*/ 8073396 w 12191460"/>
              <a:gd name="connsiteY2" fmla="*/ 606843 h 5893303"/>
              <a:gd name="connsiteX3" fmla="*/ 12190207 w 12191460"/>
              <a:gd name="connsiteY3" fmla="*/ 1636726 h 5893303"/>
              <a:gd name="connsiteX4" fmla="*/ 12191460 w 12191460"/>
              <a:gd name="connsiteY4" fmla="*/ 5893303 h 5893303"/>
              <a:gd name="connsiteX5" fmla="*/ 2441 w 12191460"/>
              <a:gd name="connsiteY5" fmla="*/ 5892286 h 5893303"/>
              <a:gd name="connsiteX6" fmla="*/ 73 w 12191460"/>
              <a:gd name="connsiteY6" fmla="*/ 1599228 h 5893303"/>
              <a:gd name="connsiteX7" fmla="*/ 4007777 w 12191460"/>
              <a:gd name="connsiteY7" fmla="*/ 606547 h 5893303"/>
              <a:gd name="connsiteX8" fmla="*/ 4005226 w 12191460"/>
              <a:gd name="connsiteY8" fmla="*/ 202041 h 5893303"/>
              <a:gd name="connsiteX0" fmla="*/ 4005226 w 12202917"/>
              <a:gd name="connsiteY0" fmla="*/ 202041 h 5893303"/>
              <a:gd name="connsiteX1" fmla="*/ 8088417 w 12202917"/>
              <a:gd name="connsiteY1" fmla="*/ 0 h 5893303"/>
              <a:gd name="connsiteX2" fmla="*/ 8073396 w 12202917"/>
              <a:gd name="connsiteY2" fmla="*/ 606843 h 5893303"/>
              <a:gd name="connsiteX3" fmla="*/ 12202907 w 12202917"/>
              <a:gd name="connsiteY3" fmla="*/ 1640960 h 5893303"/>
              <a:gd name="connsiteX4" fmla="*/ 12191460 w 12202917"/>
              <a:gd name="connsiteY4" fmla="*/ 5893303 h 5893303"/>
              <a:gd name="connsiteX5" fmla="*/ 2441 w 12202917"/>
              <a:gd name="connsiteY5" fmla="*/ 5892286 h 5893303"/>
              <a:gd name="connsiteX6" fmla="*/ 73 w 12202917"/>
              <a:gd name="connsiteY6" fmla="*/ 1599228 h 5893303"/>
              <a:gd name="connsiteX7" fmla="*/ 4007777 w 12202917"/>
              <a:gd name="connsiteY7" fmla="*/ 606547 h 5893303"/>
              <a:gd name="connsiteX8" fmla="*/ 4005226 w 12202917"/>
              <a:gd name="connsiteY8" fmla="*/ 202041 h 58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2917" h="5893303">
                <a:moveTo>
                  <a:pt x="4005226" y="202041"/>
                </a:moveTo>
                <a:lnTo>
                  <a:pt x="8088417" y="0"/>
                </a:lnTo>
                <a:lnTo>
                  <a:pt x="8073396" y="606843"/>
                </a:lnTo>
                <a:lnTo>
                  <a:pt x="12202907" y="1640960"/>
                </a:lnTo>
                <a:cubicBezTo>
                  <a:pt x="12203325" y="3059819"/>
                  <a:pt x="12191042" y="4474444"/>
                  <a:pt x="12191460" y="5893303"/>
                </a:cubicBezTo>
                <a:lnTo>
                  <a:pt x="2441" y="5892286"/>
                </a:lnTo>
                <a:cubicBezTo>
                  <a:pt x="3063" y="4454211"/>
                  <a:pt x="-549" y="3037303"/>
                  <a:pt x="73" y="1599228"/>
                </a:cubicBezTo>
                <a:lnTo>
                  <a:pt x="4007777" y="606547"/>
                </a:lnTo>
                <a:cubicBezTo>
                  <a:pt x="4007777" y="448244"/>
                  <a:pt x="4001685" y="411416"/>
                  <a:pt x="4005226" y="202041"/>
                </a:cubicBezTo>
                <a:close/>
              </a:path>
            </a:pathLst>
          </a:custGeom>
          <a:solidFill>
            <a:srgbClr val="2C2A29">
              <a:alpha val="60000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19">
            <a:extLst>
              <a:ext uri="{FF2B5EF4-FFF2-40B4-BE49-F238E27FC236}">
                <a16:creationId xmlns:a16="http://schemas.microsoft.com/office/drawing/2014/main" id="{EB1AB011-4B44-4C13-8A5E-3F493BD272C9}"/>
              </a:ext>
            </a:extLst>
          </p:cNvPr>
          <p:cNvSpPr/>
          <p:nvPr/>
        </p:nvSpPr>
        <p:spPr>
          <a:xfrm>
            <a:off x="8060760" y="775724"/>
            <a:ext cx="4129806" cy="1830644"/>
          </a:xfrm>
          <a:custGeom>
            <a:avLst/>
            <a:gdLst>
              <a:gd name="connsiteX0" fmla="*/ 0 w 4084746"/>
              <a:gd name="connsiteY0" fmla="*/ 0 h 4869160"/>
              <a:gd name="connsiteX1" fmla="*/ 4084746 w 4084746"/>
              <a:gd name="connsiteY1" fmla="*/ 0 h 4869160"/>
              <a:gd name="connsiteX2" fmla="*/ 4084746 w 4084746"/>
              <a:gd name="connsiteY2" fmla="*/ 4869160 h 4869160"/>
              <a:gd name="connsiteX3" fmla="*/ 0 w 4084746"/>
              <a:gd name="connsiteY3" fmla="*/ 4869160 h 4869160"/>
              <a:gd name="connsiteX4" fmla="*/ 0 w 4084746"/>
              <a:gd name="connsiteY4" fmla="*/ 0 h 4869160"/>
              <a:gd name="connsiteX0" fmla="*/ 29817 w 4114563"/>
              <a:gd name="connsiteY0" fmla="*/ 0 h 4869160"/>
              <a:gd name="connsiteX1" fmla="*/ 4114563 w 4114563"/>
              <a:gd name="connsiteY1" fmla="*/ 0 h 4869160"/>
              <a:gd name="connsiteX2" fmla="*/ 4114563 w 4114563"/>
              <a:gd name="connsiteY2" fmla="*/ 4869160 h 4869160"/>
              <a:gd name="connsiteX3" fmla="*/ 0 w 4114563"/>
              <a:gd name="connsiteY3" fmla="*/ 1917238 h 4869160"/>
              <a:gd name="connsiteX4" fmla="*/ 29817 w 4114563"/>
              <a:gd name="connsiteY4" fmla="*/ 0 h 4869160"/>
              <a:gd name="connsiteX0" fmla="*/ 29817 w 4114563"/>
              <a:gd name="connsiteY0" fmla="*/ 0 h 2931029"/>
              <a:gd name="connsiteX1" fmla="*/ 4114563 w 4114563"/>
              <a:gd name="connsiteY1" fmla="*/ 0 h 2931029"/>
              <a:gd name="connsiteX2" fmla="*/ 4104624 w 4114563"/>
              <a:gd name="connsiteY2" fmla="*/ 2931029 h 2931029"/>
              <a:gd name="connsiteX3" fmla="*/ 0 w 4114563"/>
              <a:gd name="connsiteY3" fmla="*/ 1917238 h 2931029"/>
              <a:gd name="connsiteX4" fmla="*/ 29817 w 4114563"/>
              <a:gd name="connsiteY4" fmla="*/ 0 h 2931029"/>
              <a:gd name="connsiteX0" fmla="*/ 29817 w 4114563"/>
              <a:gd name="connsiteY0" fmla="*/ 0 h 2931029"/>
              <a:gd name="connsiteX1" fmla="*/ 4114563 w 4114563"/>
              <a:gd name="connsiteY1" fmla="*/ 0 h 2931029"/>
              <a:gd name="connsiteX2" fmla="*/ 4114563 w 4114563"/>
              <a:gd name="connsiteY2" fmla="*/ 2931029 h 2931029"/>
              <a:gd name="connsiteX3" fmla="*/ 0 w 4114563"/>
              <a:gd name="connsiteY3" fmla="*/ 1917238 h 2931029"/>
              <a:gd name="connsiteX4" fmla="*/ 29817 w 4114563"/>
              <a:gd name="connsiteY4" fmla="*/ 0 h 2931029"/>
              <a:gd name="connsiteX0" fmla="*/ 29817 w 4124502"/>
              <a:gd name="connsiteY0" fmla="*/ 0 h 2931029"/>
              <a:gd name="connsiteX1" fmla="*/ 4124502 w 4124502"/>
              <a:gd name="connsiteY1" fmla="*/ 1113183 h 2931029"/>
              <a:gd name="connsiteX2" fmla="*/ 4114563 w 4124502"/>
              <a:gd name="connsiteY2" fmla="*/ 2931029 h 2931029"/>
              <a:gd name="connsiteX3" fmla="*/ 0 w 4124502"/>
              <a:gd name="connsiteY3" fmla="*/ 1917238 h 2931029"/>
              <a:gd name="connsiteX4" fmla="*/ 29817 w 4124502"/>
              <a:gd name="connsiteY4" fmla="*/ 0 h 2931029"/>
              <a:gd name="connsiteX0" fmla="*/ 9939 w 4124502"/>
              <a:gd name="connsiteY0" fmla="*/ 198782 h 1817846"/>
              <a:gd name="connsiteX1" fmla="*/ 4124502 w 4124502"/>
              <a:gd name="connsiteY1" fmla="*/ 0 h 1817846"/>
              <a:gd name="connsiteX2" fmla="*/ 4114563 w 4124502"/>
              <a:gd name="connsiteY2" fmla="*/ 1817846 h 1817846"/>
              <a:gd name="connsiteX3" fmla="*/ 0 w 4124502"/>
              <a:gd name="connsiteY3" fmla="*/ 804055 h 1817846"/>
              <a:gd name="connsiteX4" fmla="*/ 9939 w 4124502"/>
              <a:gd name="connsiteY4" fmla="*/ 198782 h 1817846"/>
              <a:gd name="connsiteX0" fmla="*/ 0 w 4130511"/>
              <a:gd name="connsiteY0" fmla="*/ 188149 h 1817846"/>
              <a:gd name="connsiteX1" fmla="*/ 4130511 w 4130511"/>
              <a:gd name="connsiteY1" fmla="*/ 0 h 1817846"/>
              <a:gd name="connsiteX2" fmla="*/ 4120572 w 4130511"/>
              <a:gd name="connsiteY2" fmla="*/ 1817846 h 1817846"/>
              <a:gd name="connsiteX3" fmla="*/ 6009 w 4130511"/>
              <a:gd name="connsiteY3" fmla="*/ 804055 h 1817846"/>
              <a:gd name="connsiteX4" fmla="*/ 0 w 4130511"/>
              <a:gd name="connsiteY4" fmla="*/ 188149 h 1817846"/>
              <a:gd name="connsiteX0" fmla="*/ 0 w 4130511"/>
              <a:gd name="connsiteY0" fmla="*/ 188149 h 1828478"/>
              <a:gd name="connsiteX1" fmla="*/ 4130511 w 4130511"/>
              <a:gd name="connsiteY1" fmla="*/ 0 h 1828478"/>
              <a:gd name="connsiteX2" fmla="*/ 4125889 w 4130511"/>
              <a:gd name="connsiteY2" fmla="*/ 1828478 h 1828478"/>
              <a:gd name="connsiteX3" fmla="*/ 6009 w 4130511"/>
              <a:gd name="connsiteY3" fmla="*/ 804055 h 1828478"/>
              <a:gd name="connsiteX4" fmla="*/ 0 w 4130511"/>
              <a:gd name="connsiteY4" fmla="*/ 188149 h 1828478"/>
              <a:gd name="connsiteX0" fmla="*/ 0 w 4126266"/>
              <a:gd name="connsiteY0" fmla="*/ 198782 h 1839111"/>
              <a:gd name="connsiteX1" fmla="*/ 4125194 w 4126266"/>
              <a:gd name="connsiteY1" fmla="*/ 0 h 1839111"/>
              <a:gd name="connsiteX2" fmla="*/ 4125889 w 4126266"/>
              <a:gd name="connsiteY2" fmla="*/ 1839111 h 1839111"/>
              <a:gd name="connsiteX3" fmla="*/ 6009 w 4126266"/>
              <a:gd name="connsiteY3" fmla="*/ 814688 h 1839111"/>
              <a:gd name="connsiteX4" fmla="*/ 0 w 4126266"/>
              <a:gd name="connsiteY4" fmla="*/ 198782 h 1839111"/>
              <a:gd name="connsiteX0" fmla="*/ 4623 w 4120257"/>
              <a:gd name="connsiteY0" fmla="*/ 198782 h 1839111"/>
              <a:gd name="connsiteX1" fmla="*/ 4119185 w 4120257"/>
              <a:gd name="connsiteY1" fmla="*/ 0 h 1839111"/>
              <a:gd name="connsiteX2" fmla="*/ 4119880 w 4120257"/>
              <a:gd name="connsiteY2" fmla="*/ 1839111 h 1839111"/>
              <a:gd name="connsiteX3" fmla="*/ 0 w 4120257"/>
              <a:gd name="connsiteY3" fmla="*/ 814688 h 1839111"/>
              <a:gd name="connsiteX4" fmla="*/ 4623 w 4120257"/>
              <a:gd name="connsiteY4" fmla="*/ 198782 h 1839111"/>
              <a:gd name="connsiteX0" fmla="*/ 9939 w 4125573"/>
              <a:gd name="connsiteY0" fmla="*/ 198782 h 1839111"/>
              <a:gd name="connsiteX1" fmla="*/ 4124501 w 4125573"/>
              <a:gd name="connsiteY1" fmla="*/ 0 h 1839111"/>
              <a:gd name="connsiteX2" fmla="*/ 4125196 w 4125573"/>
              <a:gd name="connsiteY2" fmla="*/ 1839111 h 1839111"/>
              <a:gd name="connsiteX3" fmla="*/ 0 w 4125573"/>
              <a:gd name="connsiteY3" fmla="*/ 809372 h 1839111"/>
              <a:gd name="connsiteX4" fmla="*/ 9939 w 4125573"/>
              <a:gd name="connsiteY4" fmla="*/ 198782 h 1839111"/>
              <a:gd name="connsiteX0" fmla="*/ 0 w 4115634"/>
              <a:gd name="connsiteY0" fmla="*/ 198782 h 1839111"/>
              <a:gd name="connsiteX1" fmla="*/ 4114562 w 4115634"/>
              <a:gd name="connsiteY1" fmla="*/ 0 h 1839111"/>
              <a:gd name="connsiteX2" fmla="*/ 4115257 w 4115634"/>
              <a:gd name="connsiteY2" fmla="*/ 1839111 h 1839111"/>
              <a:gd name="connsiteX3" fmla="*/ 66261 w 4115634"/>
              <a:gd name="connsiteY3" fmla="*/ 783972 h 1839111"/>
              <a:gd name="connsiteX4" fmla="*/ 0 w 4115634"/>
              <a:gd name="connsiteY4" fmla="*/ 198782 h 1839111"/>
              <a:gd name="connsiteX0" fmla="*/ 14172 w 4129806"/>
              <a:gd name="connsiteY0" fmla="*/ 198782 h 1839111"/>
              <a:gd name="connsiteX1" fmla="*/ 4128734 w 4129806"/>
              <a:gd name="connsiteY1" fmla="*/ 0 h 1839111"/>
              <a:gd name="connsiteX2" fmla="*/ 4129429 w 4129806"/>
              <a:gd name="connsiteY2" fmla="*/ 1839111 h 1839111"/>
              <a:gd name="connsiteX3" fmla="*/ 0 w 4129806"/>
              <a:gd name="connsiteY3" fmla="*/ 805139 h 1839111"/>
              <a:gd name="connsiteX4" fmla="*/ 14172 w 4129806"/>
              <a:gd name="connsiteY4" fmla="*/ 198782 h 1839111"/>
              <a:gd name="connsiteX0" fmla="*/ 60739 w 4129806"/>
              <a:gd name="connsiteY0" fmla="*/ 207248 h 1839111"/>
              <a:gd name="connsiteX1" fmla="*/ 4128734 w 4129806"/>
              <a:gd name="connsiteY1" fmla="*/ 0 h 1839111"/>
              <a:gd name="connsiteX2" fmla="*/ 4129429 w 4129806"/>
              <a:gd name="connsiteY2" fmla="*/ 1839111 h 1839111"/>
              <a:gd name="connsiteX3" fmla="*/ 0 w 4129806"/>
              <a:gd name="connsiteY3" fmla="*/ 805139 h 1839111"/>
              <a:gd name="connsiteX4" fmla="*/ 60739 w 4129806"/>
              <a:gd name="connsiteY4" fmla="*/ 207248 h 1839111"/>
              <a:gd name="connsiteX0" fmla="*/ 22639 w 4129806"/>
              <a:gd name="connsiteY0" fmla="*/ 203015 h 1839111"/>
              <a:gd name="connsiteX1" fmla="*/ 4128734 w 4129806"/>
              <a:gd name="connsiteY1" fmla="*/ 0 h 1839111"/>
              <a:gd name="connsiteX2" fmla="*/ 4129429 w 4129806"/>
              <a:gd name="connsiteY2" fmla="*/ 1839111 h 1839111"/>
              <a:gd name="connsiteX3" fmla="*/ 0 w 4129806"/>
              <a:gd name="connsiteY3" fmla="*/ 805139 h 1839111"/>
              <a:gd name="connsiteX4" fmla="*/ 22639 w 4129806"/>
              <a:gd name="connsiteY4" fmla="*/ 203015 h 1839111"/>
              <a:gd name="connsiteX0" fmla="*/ 9939 w 4129806"/>
              <a:gd name="connsiteY0" fmla="*/ 203015 h 1839111"/>
              <a:gd name="connsiteX1" fmla="*/ 4128734 w 4129806"/>
              <a:gd name="connsiteY1" fmla="*/ 0 h 1839111"/>
              <a:gd name="connsiteX2" fmla="*/ 4129429 w 4129806"/>
              <a:gd name="connsiteY2" fmla="*/ 1839111 h 1839111"/>
              <a:gd name="connsiteX3" fmla="*/ 0 w 4129806"/>
              <a:gd name="connsiteY3" fmla="*/ 805139 h 1839111"/>
              <a:gd name="connsiteX4" fmla="*/ 9939 w 4129806"/>
              <a:gd name="connsiteY4" fmla="*/ 203015 h 1839111"/>
              <a:gd name="connsiteX0" fmla="*/ 18406 w 4129806"/>
              <a:gd name="connsiteY0" fmla="*/ 203015 h 1839111"/>
              <a:gd name="connsiteX1" fmla="*/ 4128734 w 4129806"/>
              <a:gd name="connsiteY1" fmla="*/ 0 h 1839111"/>
              <a:gd name="connsiteX2" fmla="*/ 4129429 w 4129806"/>
              <a:gd name="connsiteY2" fmla="*/ 1839111 h 1839111"/>
              <a:gd name="connsiteX3" fmla="*/ 0 w 4129806"/>
              <a:gd name="connsiteY3" fmla="*/ 805139 h 1839111"/>
              <a:gd name="connsiteX4" fmla="*/ 18406 w 4129806"/>
              <a:gd name="connsiteY4" fmla="*/ 203015 h 1839111"/>
              <a:gd name="connsiteX0" fmla="*/ 18406 w 4129626"/>
              <a:gd name="connsiteY0" fmla="*/ 147982 h 1784078"/>
              <a:gd name="connsiteX1" fmla="*/ 4124501 w 4129626"/>
              <a:gd name="connsiteY1" fmla="*/ 0 h 1784078"/>
              <a:gd name="connsiteX2" fmla="*/ 4129429 w 4129626"/>
              <a:gd name="connsiteY2" fmla="*/ 1784078 h 1784078"/>
              <a:gd name="connsiteX3" fmla="*/ 0 w 4129626"/>
              <a:gd name="connsiteY3" fmla="*/ 750106 h 1784078"/>
              <a:gd name="connsiteX4" fmla="*/ 18406 w 4129626"/>
              <a:gd name="connsiteY4" fmla="*/ 147982 h 1784078"/>
              <a:gd name="connsiteX0" fmla="*/ 18406 w 4129806"/>
              <a:gd name="connsiteY0" fmla="*/ 194548 h 1830644"/>
              <a:gd name="connsiteX1" fmla="*/ 4128734 w 4129806"/>
              <a:gd name="connsiteY1" fmla="*/ 0 h 1830644"/>
              <a:gd name="connsiteX2" fmla="*/ 4129429 w 4129806"/>
              <a:gd name="connsiteY2" fmla="*/ 1830644 h 1830644"/>
              <a:gd name="connsiteX3" fmla="*/ 0 w 4129806"/>
              <a:gd name="connsiteY3" fmla="*/ 796672 h 1830644"/>
              <a:gd name="connsiteX4" fmla="*/ 18406 w 4129806"/>
              <a:gd name="connsiteY4" fmla="*/ 194548 h 183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9806" h="1830644">
                <a:moveTo>
                  <a:pt x="18406" y="194548"/>
                </a:moveTo>
                <a:lnTo>
                  <a:pt x="4128734" y="0"/>
                </a:lnTo>
                <a:cubicBezTo>
                  <a:pt x="4127193" y="609493"/>
                  <a:pt x="4130970" y="1221151"/>
                  <a:pt x="4129429" y="1830644"/>
                </a:cubicBezTo>
                <a:lnTo>
                  <a:pt x="0" y="796672"/>
                </a:lnTo>
                <a:lnTo>
                  <a:pt x="18406" y="194548"/>
                </a:lnTo>
                <a:close/>
              </a:path>
            </a:pathLst>
          </a:custGeom>
          <a:solidFill>
            <a:srgbClr val="E04E39">
              <a:alpha val="60000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BA1D63-90A9-4310-A4E6-9FE0484CCB3B}"/>
              </a:ext>
            </a:extLst>
          </p:cNvPr>
          <p:cNvSpPr txBox="1"/>
          <p:nvPr/>
        </p:nvSpPr>
        <p:spPr>
          <a:xfrm>
            <a:off x="981844" y="3772213"/>
            <a:ext cx="9289032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4000" dirty="0">
                <a:latin typeface="Circe Bold" panose="020B0602020203020203" pitchFamily="34" charset="-52"/>
              </a:rPr>
              <a:t>Нефинансовые меры государственной </a:t>
            </a:r>
          </a:p>
          <a:p>
            <a:r>
              <a:rPr lang="ru-RU" sz="4000" dirty="0">
                <a:latin typeface="Circe Bold" panose="020B0602020203020203" pitchFamily="34" charset="-52"/>
              </a:rPr>
              <a:t>поддержки предпринимательства </a:t>
            </a:r>
          </a:p>
          <a:p>
            <a:r>
              <a:rPr lang="ru-RU" sz="4000" dirty="0">
                <a:latin typeface="Circe Bold" panose="020B0602020203020203" pitchFamily="34" charset="-52"/>
              </a:rPr>
              <a:t>в Тверской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756382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A29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84DE58-03F9-4E79-9A0B-EE7A2BF119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57" y="1700808"/>
            <a:ext cx="4652656" cy="46533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927957-2A21-45F2-9056-A42C32A1132D}"/>
              </a:ext>
            </a:extLst>
          </p:cNvPr>
          <p:cNvSpPr txBox="1"/>
          <p:nvPr/>
        </p:nvSpPr>
        <p:spPr>
          <a:xfrm>
            <a:off x="-1178396" y="620688"/>
            <a:ext cx="828092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4000" dirty="0">
                <a:latin typeface="Circe Extra Bold" panose="020B0802020203020203" pitchFamily="34" charset="-52"/>
              </a:rPr>
              <a:t>КОНСУЛЬТАЦИИ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69484A-1F70-46A3-84C6-FEDEE827C2EA}"/>
              </a:ext>
            </a:extLst>
          </p:cNvPr>
          <p:cNvSpPr txBox="1"/>
          <p:nvPr/>
        </p:nvSpPr>
        <p:spPr>
          <a:xfrm>
            <a:off x="477788" y="1906960"/>
            <a:ext cx="6236832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marL="342900" indent="-342900">
              <a:buFont typeface="Circe" panose="020B0502020203020203" pitchFamily="34" charset="-52"/>
              <a:buChar char="♦"/>
            </a:pPr>
            <a:r>
              <a:rPr lang="ru-RU" sz="2000" dirty="0">
                <a:latin typeface="Circe" panose="020B0502020203020203" pitchFamily="34" charset="-52"/>
              </a:rPr>
              <a:t>Подбор государственной поддержки </a:t>
            </a:r>
            <a:r>
              <a:rPr lang="ru-RU" sz="2000" dirty="0" smtClean="0">
                <a:latin typeface="Circe" panose="020B0502020203020203" pitchFamily="34" charset="-52"/>
              </a:rPr>
              <a:t>предпринимательства</a:t>
            </a:r>
          </a:p>
          <a:p>
            <a:endParaRPr lang="ru-RU" sz="2000" dirty="0">
              <a:latin typeface="Circe" panose="020B0502020203020203" pitchFamily="34" charset="-52"/>
            </a:endParaRPr>
          </a:p>
          <a:p>
            <a:pPr marL="342900" indent="-342900">
              <a:buFont typeface="Circe" panose="020B0502020203020203" pitchFamily="34" charset="-52"/>
              <a:buChar char="♦"/>
            </a:pPr>
            <a:r>
              <a:rPr lang="ru-RU" sz="2000" dirty="0" smtClean="0">
                <a:latin typeface="Circe" panose="020B0502020203020203" pitchFamily="34" charset="-52"/>
              </a:rPr>
              <a:t>Консультации </a:t>
            </a:r>
            <a:r>
              <a:rPr lang="ru-RU" sz="2000" dirty="0">
                <a:latin typeface="Circe" panose="020B0502020203020203" pitchFamily="34" charset="-52"/>
              </a:rPr>
              <a:t>на старте бизнеса</a:t>
            </a:r>
          </a:p>
          <a:p>
            <a:endParaRPr lang="ru-RU" sz="2000" dirty="0">
              <a:latin typeface="Circe" panose="020B0502020203020203" pitchFamily="34" charset="-52"/>
            </a:endParaRPr>
          </a:p>
          <a:p>
            <a:pPr marL="342900" indent="-342900">
              <a:buFont typeface="Circe" panose="020B0502020203020203" pitchFamily="34" charset="-52"/>
              <a:buChar char="♦"/>
            </a:pPr>
            <a:r>
              <a:rPr lang="ru-RU" sz="2000" dirty="0">
                <a:latin typeface="Circe" panose="020B0502020203020203" pitchFamily="34" charset="-52"/>
              </a:rPr>
              <a:t>Консультации с привлечением профильных </a:t>
            </a:r>
            <a:r>
              <a:rPr lang="ru-RU" sz="2000" dirty="0" smtClean="0">
                <a:latin typeface="Circe" panose="020B0502020203020203" pitchFamily="34" charset="-52"/>
              </a:rPr>
              <a:t>экспертов – юристов, экономистов, маркетологов, в сфере </a:t>
            </a:r>
            <a:r>
              <a:rPr lang="en-US" sz="2000" dirty="0" smtClean="0">
                <a:latin typeface="Circe" panose="020B0502020203020203" pitchFamily="34" charset="-52"/>
              </a:rPr>
              <a:t>IT</a:t>
            </a:r>
            <a:r>
              <a:rPr lang="ru-RU" sz="2000" dirty="0" smtClean="0">
                <a:latin typeface="Circe" panose="020B0502020203020203" pitchFamily="34" charset="-52"/>
              </a:rPr>
              <a:t>-технологий и др.</a:t>
            </a:r>
            <a:endParaRPr lang="ru-RU" sz="2000" dirty="0">
              <a:latin typeface="Circe" panose="020B0502020203020203" pitchFamily="34" charset="-52"/>
            </a:endParaRPr>
          </a:p>
          <a:p>
            <a:endParaRPr lang="ru-RU" sz="2000" dirty="0">
              <a:latin typeface="Circe" panose="020B0502020203020203" pitchFamily="34" charset="-52"/>
            </a:endParaRPr>
          </a:p>
          <a:p>
            <a:pPr marL="342900" indent="-342900">
              <a:buFont typeface="Circe" panose="020B0502020203020203" pitchFamily="34" charset="-52"/>
              <a:buChar char="♦"/>
            </a:pPr>
            <a:r>
              <a:rPr lang="ru-RU" sz="2000" dirty="0">
                <a:latin typeface="Circe" panose="020B0502020203020203" pitchFamily="34" charset="-52"/>
              </a:rPr>
              <a:t>Консультации в сфере внешнеэкономической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970446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A29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5181E-52C5-48E7-B4EB-0F62F45F9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77" y="257815"/>
            <a:ext cx="8686801" cy="1066800"/>
          </a:xfrm>
        </p:spPr>
        <p:txBody>
          <a:bodyPr>
            <a:noAutofit/>
          </a:bodyPr>
          <a:lstStyle/>
          <a:p>
            <a:r>
              <a:rPr lang="ru-RU" sz="4000" cap="all" dirty="0">
                <a:solidFill>
                  <a:schemeClr val="tx1"/>
                </a:solidFill>
                <a:latin typeface="Circe Extra Bold" panose="020B0802020203020203" pitchFamily="34" charset="-52"/>
              </a:rPr>
              <a:t>Обучение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0E32DD-5FD3-4591-ABC3-2E9828D6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796" y="2924944"/>
            <a:ext cx="6469360" cy="311236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smtClean="0">
                <a:latin typeface="Circe" panose="020B0502020203020203" pitchFamily="34" charset="-52"/>
              </a:rPr>
              <a:t>Обучение на старте бизнеса;</a:t>
            </a:r>
            <a:endParaRPr lang="ru-RU" dirty="0">
              <a:latin typeface="Circe" panose="020B0502020203020203" pitchFamily="34" charset="-52"/>
            </a:endParaRPr>
          </a:p>
          <a:p>
            <a:pPr>
              <a:lnSpc>
                <a:spcPct val="100000"/>
              </a:lnSpc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>
                <a:latin typeface="Circe" panose="020B0502020203020203" pitchFamily="34" charset="-52"/>
              </a:rPr>
              <a:t> Семинары и </a:t>
            </a:r>
            <a:r>
              <a:rPr lang="ru-RU" dirty="0" smtClean="0">
                <a:latin typeface="Circe" panose="020B0502020203020203" pitchFamily="34" charset="-52"/>
              </a:rPr>
              <a:t>тренинги;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 smtClean="0">
                <a:latin typeface="Circe" panose="020B0502020203020203" pitchFamily="34" charset="-52"/>
              </a:rPr>
              <a:t>Обучающие программы во всех муниципальных образованиях Тверской области; 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 smtClean="0">
                <a:latin typeface="Circe" panose="020B0502020203020203" pitchFamily="34" charset="-52"/>
              </a:rPr>
              <a:t>Двухмесячные программы обучения для начинающих и действующих предпринимателей</a:t>
            </a:r>
            <a:endParaRPr lang="ru-RU" dirty="0">
              <a:latin typeface="Circe" panose="020B0502020203020203" pitchFamily="34" charset="-52"/>
            </a:endParaRPr>
          </a:p>
          <a:p>
            <a:pPr>
              <a:lnSpc>
                <a:spcPct val="100000"/>
              </a:lnSpc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 smtClean="0">
                <a:latin typeface="Circe" panose="020B0502020203020203" pitchFamily="34" charset="-52"/>
              </a:rPr>
              <a:t>Президентская </a:t>
            </a:r>
            <a:r>
              <a:rPr lang="ru-RU" dirty="0">
                <a:latin typeface="Circe" panose="020B0502020203020203" pitchFamily="34" charset="-52"/>
              </a:rPr>
              <a:t>программа подготовки управленческих кадров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57" y="1700808"/>
            <a:ext cx="4652896" cy="465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01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A29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AA362F-49C3-45A6-875E-8B95A57FD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33" y="1686816"/>
            <a:ext cx="4657156" cy="465715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6BA37C-6ED5-4691-ACAD-801DB8ABC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24" y="2736304"/>
            <a:ext cx="3573531" cy="35730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40810-D7C5-4897-A6B5-5ECA6C4F0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514028"/>
            <a:ext cx="11149880" cy="1296144"/>
          </a:xfrm>
          <a:noFill/>
        </p:spPr>
        <p:txBody>
          <a:bodyPr>
            <a:noAutofit/>
          </a:bodyPr>
          <a:lstStyle/>
          <a:p>
            <a:r>
              <a:rPr lang="ru-RU" sz="4000" cap="all" dirty="0">
                <a:solidFill>
                  <a:schemeClr val="tx1"/>
                </a:solidFill>
                <a:latin typeface="Circe Extra Bold" panose="020B0802020203020203" pitchFamily="34" charset="-52"/>
              </a:rPr>
              <a:t>Бизнес-миссии и выставки </a:t>
            </a:r>
            <a:r>
              <a:rPr lang="en-US" sz="4000" cap="all" dirty="0">
                <a:solidFill>
                  <a:schemeClr val="tx1"/>
                </a:solidFill>
                <a:latin typeface="Circe Extra Bold" panose="020B0802020203020203" pitchFamily="34" charset="-52"/>
              </a:rPr>
              <a:t/>
            </a:r>
            <a:br>
              <a:rPr lang="en-US" sz="4000" cap="all" dirty="0">
                <a:solidFill>
                  <a:schemeClr val="tx1"/>
                </a:solidFill>
                <a:latin typeface="Circe Extra Bold" panose="020B0802020203020203" pitchFamily="34" charset="-52"/>
              </a:rPr>
            </a:br>
            <a:r>
              <a:rPr lang="ru-RU" sz="4000" cap="all" dirty="0">
                <a:solidFill>
                  <a:schemeClr val="tx1"/>
                </a:solidFill>
                <a:latin typeface="Circe Extra Bold" panose="020B0802020203020203" pitchFamily="34" charset="-52"/>
              </a:rPr>
              <a:t>в России и за рубежом</a:t>
            </a:r>
          </a:p>
        </p:txBody>
      </p:sp>
    </p:spTree>
    <p:extLst>
      <p:ext uri="{BB962C8B-B14F-4D97-AF65-F5344CB8AC3E}">
        <p14:creationId xmlns:p14="http://schemas.microsoft.com/office/powerpoint/2010/main" val="1883518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A29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C64EF05-F665-4BE4-AA7B-13D7FB6C9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714" y="3717032"/>
            <a:ext cx="6264696" cy="30403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smtClean="0">
                <a:latin typeface="Circe" panose="020B0502020203020203" pitchFamily="34" charset="-52"/>
              </a:rPr>
              <a:t>Патентирование российское и международное</a:t>
            </a:r>
            <a:endParaRPr lang="ru-RU" dirty="0">
              <a:latin typeface="Circe" panose="020B0502020203020203" pitchFamily="34" charset="-52"/>
            </a:endParaRP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>
              <a:latin typeface="Circe" panose="020B0502020203020203" pitchFamily="34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smtClean="0">
                <a:latin typeface="Circe" panose="020B0502020203020203" pitchFamily="34" charset="-52"/>
              </a:rPr>
              <a:t>Сертификация российская и международная</a:t>
            </a:r>
            <a:endParaRPr lang="ru-RU" dirty="0">
              <a:latin typeface="Circe" panose="020B0502020203020203" pitchFamily="34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Circe" panose="020B0502020203020203" pitchFamily="34" charset="-52"/>
              <a:buChar char="♦"/>
            </a:pPr>
            <a:endParaRPr lang="ru-RU" dirty="0">
              <a:latin typeface="Circe" panose="020B0502020203020203" pitchFamily="34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Circe" panose="020B0502020203020203" pitchFamily="34" charset="-52"/>
              <a:buChar char="♦"/>
            </a:pP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smtClean="0">
                <a:latin typeface="Circe" panose="020B0502020203020203" pitchFamily="34" charset="-52"/>
              </a:rPr>
              <a:t>Размещение продукции на электронных торговых площадках</a:t>
            </a:r>
            <a:endParaRPr lang="ru-RU" dirty="0">
              <a:latin typeface="Circe" panose="020B0502020203020203" pitchFamily="34" charset="-52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0E0CFC8-A700-4849-B479-FFE7F07319B0}"/>
              </a:ext>
            </a:extLst>
          </p:cNvPr>
          <p:cNvSpPr txBox="1">
            <a:spLocks/>
          </p:cNvSpPr>
          <p:nvPr/>
        </p:nvSpPr>
        <p:spPr bwMode="auto">
          <a:xfrm>
            <a:off x="693812" y="44078"/>
            <a:ext cx="11149880" cy="129614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cap="all" dirty="0">
                <a:solidFill>
                  <a:schemeClr val="tx1"/>
                </a:solidFill>
                <a:latin typeface="Circe Extra Bold" panose="020B0802020203020203" pitchFamily="34" charset="-52"/>
              </a:rPr>
              <a:t>СОФИНАНСИРОВАНИЕ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1708EF-DD36-4314-8675-391AC4F44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561" y="1686816"/>
            <a:ext cx="4667128" cy="46671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3501" y="3172906"/>
            <a:ext cx="5595121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ru-RU" sz="2000" dirty="0" err="1">
                <a:latin typeface="Circe" panose="020B0502020203020203" pitchFamily="34" charset="-52"/>
              </a:rPr>
              <a:t>Софинансирование</a:t>
            </a:r>
            <a:r>
              <a:rPr lang="ru-RU" sz="2000" dirty="0">
                <a:latin typeface="Circe" panose="020B0502020203020203" pitchFamily="34" charset="-52"/>
              </a:rPr>
              <a:t> маркетинговой компании</a:t>
            </a:r>
          </a:p>
        </p:txBody>
      </p:sp>
      <p:sp>
        <p:nvSpPr>
          <p:cNvPr id="4" name="Ромб 3"/>
          <p:cNvSpPr/>
          <p:nvPr/>
        </p:nvSpPr>
        <p:spPr>
          <a:xfrm>
            <a:off x="837914" y="3300953"/>
            <a:ext cx="72008" cy="144016"/>
          </a:xfrm>
          <a:prstGeom prst="diamond">
            <a:avLst/>
          </a:prstGeom>
          <a:solidFill>
            <a:srgbClr val="2C2A29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913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бизнес-стратегии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4352508_TF03460663.potx" id="{BE959834-06A1-472B-B994-02C113E9EB3A}" vid="{D38CF963-CD7E-47A1-BA40-20B2517DA913}"/>
    </a:ext>
  </a:extLst>
</a:theme>
</file>

<file path=ppt/theme/theme2.xml><?xml version="1.0" encoding="utf-8"?>
<a:theme xmlns:a="http://schemas.openxmlformats.org/drawingml/2006/main" name="Тема Offic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7CB30B94-6D3B-4C91-947C-5EB8E8EFFE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3E1689-1E09-4ADC-A5E7-6718BF79A8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FF1070-8794-47AC-90B7-1F2E078096FF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a4f35948-e619-41b3-aa29-22878b09cfd2"/>
    <ds:schemaRef ds:uri="http://purl.org/dc/elements/1.1/"/>
    <ds:schemaRef ds:uri="http://schemas.microsoft.com/office/2006/metadata/properties"/>
    <ds:schemaRef ds:uri="40262f94-9f35-4ac3-9a90-690165a166b7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23568</TotalTime>
  <Words>348</Words>
  <Application>Microsoft Office PowerPoint</Application>
  <PresentationFormat>Произвольный</PresentationFormat>
  <Paragraphs>86</Paragraphs>
  <Slides>15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Century Gothic</vt:lpstr>
      <vt:lpstr>Circe</vt:lpstr>
      <vt:lpstr>Circe Bold</vt:lpstr>
      <vt:lpstr>Circe Extra Bold</vt:lpstr>
      <vt:lpstr>Lato</vt:lpstr>
      <vt:lpstr>Palatino Linotype</vt:lpstr>
      <vt:lpstr>Презентация бизнес-стратегии</vt:lpstr>
      <vt:lpstr>МЕРЫ ПОДДЕРЖКИ МАЛОГО И СРЕДНЕГО предпринимательства в Тверской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Обучение</vt:lpstr>
      <vt:lpstr>Бизнес-миссии и выставки  в России и за рубежом</vt:lpstr>
      <vt:lpstr>Презентация PowerPoint</vt:lpstr>
      <vt:lpstr>Презентация PowerPoint</vt:lpstr>
      <vt:lpstr>Презентация PowerPoint</vt:lpstr>
      <vt:lpstr>"Мой бизнес" - все институты развития бизнеса в одном окне!  </vt:lpstr>
      <vt:lpstr>Презентация PowerPoint</vt:lpstr>
      <vt:lpstr>Центр "Мой Бизнес" - функциональное пространство для предпринимателей</vt:lpstr>
      <vt:lpstr>ПОДДЕРЖКА НАЧИНАЕТСЯ С КОНСУЛЬТАЦИИ. ОСТАВЛЯЙТЕ ЗАЯВКИ!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Венчурный фонд Тверской области</dc:title>
  <dc:creator>asus</dc:creator>
  <cp:lastModifiedBy>DNS</cp:lastModifiedBy>
  <cp:revision>153</cp:revision>
  <cp:lastPrinted>2019-12-05T06:32:47Z</cp:lastPrinted>
  <dcterms:created xsi:type="dcterms:W3CDTF">2018-11-12T07:15:00Z</dcterms:created>
  <dcterms:modified xsi:type="dcterms:W3CDTF">2020-09-02T11:01:28Z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74069400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